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61" r:id="rId2"/>
    <p:sldId id="263" r:id="rId3"/>
    <p:sldId id="262" r:id="rId4"/>
    <p:sldId id="257" r:id="rId5"/>
    <p:sldId id="264" r:id="rId6"/>
    <p:sldId id="265" r:id="rId7"/>
    <p:sldId id="266" r:id="rId8"/>
    <p:sldId id="267" r:id="rId9"/>
    <p:sldId id="268" r:id="rId10"/>
    <p:sldId id="269" r:id="rId11"/>
    <p:sldId id="271" r:id="rId12"/>
    <p:sldId id="270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03"/>
  </p:normalViewPr>
  <p:slideViewPr>
    <p:cSldViewPr snapToGrid="0">
      <p:cViewPr varScale="1">
        <p:scale>
          <a:sx n="101" d="100"/>
          <a:sy n="101" d="100"/>
        </p:scale>
        <p:origin x="10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CCCF7-146F-A144-99EB-5C106A094605}" type="datetimeFigureOut">
              <a:rPr lang="fr-FR" smtClean="0"/>
              <a:t>22/06/2024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C78944-CDCC-3748-BEBA-EA0CCE3E8B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3779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C38F5-2A24-8AF2-F415-E11CBB211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1E45653-FA6A-7D57-8B7B-59EC6207F2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53054CE-8A3A-E3CE-D3D3-62C796E2E2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CBAC08-EC56-3E35-3D0D-6A810E919E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5B2F5-7F4B-274C-9CAE-50D0D09F238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0453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0E134-BC0D-8FEC-0A35-68942B113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DDEB83F-4B9E-26F5-5ED5-D561450502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F5FF315-46F9-FB55-48DC-EC699748FC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27016CA-9D5D-89E0-DE54-40E30FD993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5B2F5-7F4B-274C-9CAE-50D0D09F238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3773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2ACAF-84F3-4074-D00F-D6F76DDDB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D8D0293-13D0-98D8-8251-9217245250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F9BB6DC-5625-3BA0-2EAD-5B72936EFA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C81C49-3B05-01BC-644C-2FA781817B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5B2F5-7F4B-274C-9CAE-50D0D09F238A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7460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51735-FCFA-648B-9FA5-0A7E0030E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E6CE66E-FE65-46DB-4890-103EEA73EF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AADAE2D-3903-017B-EB9F-99A285A1FE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5CBC53-D282-84EB-B7FF-ED3D143B53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5B2F5-7F4B-274C-9CAE-50D0D09F238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213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A0564-A982-DDE6-3CE5-4FF29AE09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DFD0C5F-C544-8D6B-2B0B-5144A8CB20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392A9FB-F528-8B76-E6AC-C40F0E9941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68876EA-3E10-3985-22BC-B746DCF181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5B2F5-7F4B-274C-9CAE-50D0D09F238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5988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88AE2-B3C4-F4C1-131D-7532FDDBC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8CB28B5-4EF4-8133-BFB4-FFFEDF81D3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1E7239C-B2F4-A586-AA03-F13CF9BCF4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55FB67F-462B-389E-2F35-40BBE4F99B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5B2F5-7F4B-274C-9CAE-50D0D09F238A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1319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57AE0-C163-548E-7F30-4F7B98773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DDDC9A8-0DD9-9268-4ECA-E4DF89C14B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9C08134-1FC3-17B4-188A-B506162F26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343CD0E-4770-09A3-E52C-D3BD433A51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5B2F5-7F4B-274C-9CAE-50D0D09F238A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6009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C38F5-2A24-8AF2-F415-E11CBB211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1E45653-FA6A-7D57-8B7B-59EC6207F2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53054CE-8A3A-E3CE-D3D3-62C796E2E2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CBAC08-EC56-3E35-3D0D-6A810E919E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5B2F5-7F4B-274C-9CAE-50D0D09F238A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04537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5B2F5-7F4B-274C-9CAE-50D0D09F238A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8617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26423-6B7C-4A44-727E-A9375BCE4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63DEA3D-5E09-90E9-F3D6-6126FC80C4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D97283E-04BA-7A76-6D42-4EF6D82C1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5FB11D5-14E1-0958-4480-4F724319AD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5B2F5-7F4B-274C-9CAE-50D0D09F238A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99011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8E9EC-C0A8-0404-8C85-0934E0909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B5CFE54-5E74-D954-6612-8E8D0D7739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E8DBA74-D2B3-DD47-F545-C98130393A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BE93688-0315-6F60-ED7B-D5CB7242D9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5B2F5-7F4B-274C-9CAE-50D0D09F238A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6180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5B2F5-7F4B-274C-9CAE-50D0D09F238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86174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16B75-E8F7-08C6-AD14-C553DEC25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8C04F9D-5F4A-B68F-ABDE-99A954BD21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317A9E1-BCC9-4B13-6C01-8A9C8964F7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B83AA7-C0F6-E13C-7A93-C189ED5CD0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5B2F5-7F4B-274C-9CAE-50D0D09F238A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78323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11BB5-380A-6EBC-B236-D139CF9F3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FDD1F52-311C-3993-C8C3-6E1753E818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658B0E9-A737-BD23-8C6D-370ADB6198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AD6625-31DB-474F-45F3-F3911DAE08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5B2F5-7F4B-274C-9CAE-50D0D09F238A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7105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16B75-E8F7-08C6-AD14-C553DEC25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8C04F9D-5F4A-B68F-ABDE-99A954BD21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317A9E1-BCC9-4B13-6C01-8A9C8964F7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B83AA7-C0F6-E13C-7A93-C189ED5CD0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5B2F5-7F4B-274C-9CAE-50D0D09F238A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78323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11BB5-380A-6EBC-B236-D139CF9F3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FDD1F52-311C-3993-C8C3-6E1753E818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658B0E9-A737-BD23-8C6D-370ADB6198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AD6625-31DB-474F-45F3-F3911DAE08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5B2F5-7F4B-274C-9CAE-50D0D09F238A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7105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16B75-E8F7-08C6-AD14-C553DEC25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8C04F9D-5F4A-B68F-ABDE-99A954BD21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317A9E1-BCC9-4B13-6C01-8A9C8964F7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B83AA7-C0F6-E13C-7A93-C189ED5CD0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5B2F5-7F4B-274C-9CAE-50D0D09F238A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78323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11BB5-380A-6EBC-B236-D139CF9F3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FDD1F52-311C-3993-C8C3-6E1753E818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658B0E9-A737-BD23-8C6D-370ADB6198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AD6625-31DB-474F-45F3-F3911DAE08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5B2F5-7F4B-274C-9CAE-50D0D09F238A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710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26423-6B7C-4A44-727E-A9375BCE4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63DEA3D-5E09-90E9-F3D6-6126FC80C4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D97283E-04BA-7A76-6D42-4EF6D82C1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5FB11D5-14E1-0958-4480-4F724319AD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5B2F5-7F4B-274C-9CAE-50D0D09F238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9901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8E9EC-C0A8-0404-8C85-0934E0909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B5CFE54-5E74-D954-6612-8E8D0D7739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E8DBA74-D2B3-DD47-F545-C98130393A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BE93688-0315-6F60-ED7B-D5CB7242D9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5B2F5-7F4B-274C-9CAE-50D0D09F238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6180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16B75-E8F7-08C6-AD14-C553DEC25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8C04F9D-5F4A-B68F-ABDE-99A954BD21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317A9E1-BCC9-4B13-6C01-8A9C8964F7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B83AA7-C0F6-E13C-7A93-C189ED5CD0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5B2F5-7F4B-274C-9CAE-50D0D09F238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7832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11BB5-380A-6EBC-B236-D139CF9F3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FDD1F52-311C-3993-C8C3-6E1753E818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658B0E9-A737-BD23-8C6D-370ADB6198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AD6625-31DB-474F-45F3-F3911DAE08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5B2F5-7F4B-274C-9CAE-50D0D09F238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710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16B75-E8F7-08C6-AD14-C553DEC25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8C04F9D-5F4A-B68F-ABDE-99A954BD21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317A9E1-BCC9-4B13-6C01-8A9C8964F7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B83AA7-C0F6-E13C-7A93-C189ED5CD0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5B2F5-7F4B-274C-9CAE-50D0D09F238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7832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52D36-960A-05CF-F400-69929D262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67C69B5-E7B2-407F-1FCD-45879BA576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A884F10-F57B-29F8-CAA8-2ED112D3C8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320825C-234D-888C-B6F8-FD6DDAAE35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5B2F5-7F4B-274C-9CAE-50D0D09F238A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4633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E0A5E-BF85-A4A8-7EDE-8FFEE18FE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ED042D7-1F05-C8B4-40B9-C0F505F5F0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F6924E6-F232-4696-9234-BA77A7915D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B401F6-76C0-7EC7-147E-5167ECAA28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5B2F5-7F4B-274C-9CAE-50D0D09F238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4139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9435CD-1C78-DB67-0214-405909D38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8D54CFB-6EBB-FC60-B3F2-3C493DAC5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AF005C-660D-129C-F38E-C5FED4C1A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E03FA-196E-D445-BB43-97BD37E7B234}" type="datetimeFigureOut">
              <a:rPr lang="fr-FR" smtClean="0"/>
              <a:t>22/06/2024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BDF4BA-75CB-BBC6-80E9-B631D24F6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BF412E-B776-E8A0-3D7A-55A75FF5B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EC14F-1D2E-834B-8AA0-A8B6E9EA43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6550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6B9B92-B4F7-F957-267E-5EB357F28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C966445-9878-C23D-9201-9C4049487C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B0DFED-53EC-4366-5869-E4B854252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E03FA-196E-D445-BB43-97BD37E7B234}" type="datetimeFigureOut">
              <a:rPr lang="fr-FR" smtClean="0"/>
              <a:t>22/06/2024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FD1429-34EB-F5F8-6338-275484F0E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1EF175-C740-CB65-345D-18C0CCE0F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EC14F-1D2E-834B-8AA0-A8B6E9EA43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2909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64E9D88-F1CA-05D0-D630-0C10E483B8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497227A-C861-1333-03E5-E98B6A4964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851FC2-0C9C-5E0D-A3B4-CC95BF252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E03FA-196E-D445-BB43-97BD37E7B234}" type="datetimeFigureOut">
              <a:rPr lang="fr-FR" smtClean="0"/>
              <a:t>22/06/2024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D74BDC-7BC9-B609-F215-F1E6AE497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C4D63C-F171-080A-8853-7084B9A0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EC14F-1D2E-834B-8AA0-A8B6E9EA43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1529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482D62-2916-F576-7180-026A208EE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79B383-65B6-759D-F464-213314A13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199487-5D26-2D89-BCCE-7AF6250CE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E03FA-196E-D445-BB43-97BD37E7B234}" type="datetimeFigureOut">
              <a:rPr lang="fr-FR" smtClean="0"/>
              <a:t>22/06/2024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912D2F-5475-221E-AA81-C13992AA4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3011DD-18F3-352C-D87D-51F389E6F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EC14F-1D2E-834B-8AA0-A8B6E9EA43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839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104701-45EC-A723-1A85-7A5FB7D7A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70189DD-D654-EFC5-0704-8A0DE04E8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C36196-9270-8B1F-D351-0BF6C94C4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E03FA-196E-D445-BB43-97BD37E7B234}" type="datetimeFigureOut">
              <a:rPr lang="fr-FR" smtClean="0"/>
              <a:t>22/06/2024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D19262-C15C-0971-FF52-DAB02E826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A9D334-5843-D876-97D5-25D083127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EC14F-1D2E-834B-8AA0-A8B6E9EA43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319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9CCE1A-03C1-AA06-5E39-2C23A3549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B1E88D-5972-9743-BE2B-B415815075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10AB69-5C86-C351-E1B1-B432D1CB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67B2D54-9B61-101D-8E01-DBC128BA3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E03FA-196E-D445-BB43-97BD37E7B234}" type="datetimeFigureOut">
              <a:rPr lang="fr-FR" smtClean="0"/>
              <a:t>22/06/2024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9AB74D5-8ED6-058B-4A85-8029625F5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81D6CB0-4126-E62F-B061-A17B68DB7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EC14F-1D2E-834B-8AA0-A8B6E9EA43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6650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0324B8-4309-8034-9ABA-30DEB1588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34FA26-5CEB-9C2A-8986-5A7D22303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366553B-CA55-2FFB-078D-84DD5468B0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B41FF5B-1076-34B2-753D-845080D62A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FDBCBDD-9523-CD81-5958-6CCC580F6B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91AE533-4CD4-9109-F08B-A93F996C9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E03FA-196E-D445-BB43-97BD37E7B234}" type="datetimeFigureOut">
              <a:rPr lang="fr-FR" smtClean="0"/>
              <a:t>22/06/2024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1C3B82A-CA09-2F78-FF23-E7CAEC5E9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027B6AB-30A9-8B31-AB10-AB47FA643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EC14F-1D2E-834B-8AA0-A8B6E9EA43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3047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0E28F-C748-1776-2020-CDA2AB3F0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D2C7F52-4C7F-83B6-6CBA-DE98BCC72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E03FA-196E-D445-BB43-97BD37E7B234}" type="datetimeFigureOut">
              <a:rPr lang="fr-FR" smtClean="0"/>
              <a:t>22/06/2024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25A6939-DD35-80ED-8A94-1A83F60F5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21E43BC-4FAA-A38E-084E-AF2E8FA58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EC14F-1D2E-834B-8AA0-A8B6E9EA43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9572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359FF2F-5EBA-D784-0E52-087C5D010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E03FA-196E-D445-BB43-97BD37E7B234}" type="datetimeFigureOut">
              <a:rPr lang="fr-FR" smtClean="0"/>
              <a:t>22/06/2024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630B9F0-ECAB-2C96-ED55-22C81F594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1D9757-CF92-CE04-4E0D-9B469AE66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EC14F-1D2E-834B-8AA0-A8B6E9EA43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4415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A1C5E3-EF53-DDD5-0518-C2935C49E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AE6149-ABC4-1316-8D24-AED1E0CC1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01A335-8315-B7C6-32EA-633CD7106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EF4CFD6-551E-312B-D074-D541F5DB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E03FA-196E-D445-BB43-97BD37E7B234}" type="datetimeFigureOut">
              <a:rPr lang="fr-FR" smtClean="0"/>
              <a:t>22/06/2024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79A71D2-3D36-53B7-BBF0-F9BD91501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7B8F58D-D4DA-EE27-76A4-EE01F5EB4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EC14F-1D2E-834B-8AA0-A8B6E9EA43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6546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919D93-9A23-8EA1-DA2B-EB626B49D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DDC405-ECF9-7C87-7E5F-493C1302F8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95CEFF1-7326-BAE1-8075-A78AC1076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CCF8375-8320-E444-4A96-E385F061A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E03FA-196E-D445-BB43-97BD37E7B234}" type="datetimeFigureOut">
              <a:rPr lang="fr-FR" smtClean="0"/>
              <a:t>22/06/2024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293C60-35D3-5B17-E2C9-DA4A0D6C1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16169C-459F-9FF7-BC28-EB14F4FED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EC14F-1D2E-834B-8AA0-A8B6E9EA43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6626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3EE40B9-16B7-72C6-FEC8-20F7AF3C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92C2400-CBF9-5A4A-FE84-E08D6930D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A96858-BE56-E437-A1B4-6EB92A713D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AE03FA-196E-D445-BB43-97BD37E7B234}" type="datetimeFigureOut">
              <a:rPr lang="fr-FR" smtClean="0"/>
              <a:t>22/06/2024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51BAD9-6EEC-9A46-0965-81D1919D6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BBB21F-3E44-5794-0434-EEB36BF60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EEC14F-1D2E-834B-8AA0-A8B6E9EA43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465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73D8DA-7222-BCF5-2D7E-C0B5EDD2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49249"/>
            <a:ext cx="4802249" cy="1671570"/>
          </a:xfrm>
        </p:spPr>
        <p:txBody>
          <a:bodyPr>
            <a:normAutofit/>
          </a:bodyPr>
          <a:lstStyle/>
          <a:p>
            <a:r>
              <a:rPr lang="fr-FR" sz="3700" dirty="0">
                <a:latin typeface="American Typewriter" panose="02090604020004020304" pitchFamily="18" charset="77"/>
              </a:rPr>
              <a:t>Calcule et visite – L’Europe</a:t>
            </a:r>
          </a:p>
        </p:txBody>
      </p:sp>
      <p:pic>
        <p:nvPicPr>
          <p:cNvPr id="12" name="Image 11" descr="Une image contenant plein air, nuage, ciel, arbre&#10;&#10;Description générée automatiquement">
            <a:extLst>
              <a:ext uri="{FF2B5EF4-FFF2-40B4-BE49-F238E27FC236}">
                <a16:creationId xmlns:a16="http://schemas.microsoft.com/office/drawing/2014/main" id="{E93B352F-1BE0-41C5-58F9-99675816CE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49" r="9004" b="-1"/>
          <a:stretch/>
        </p:blipFill>
        <p:spPr>
          <a:xfrm>
            <a:off x="5995436" y="1"/>
            <a:ext cx="3016307" cy="2223338"/>
          </a:xfrm>
          <a:prstGeom prst="rect">
            <a:avLst/>
          </a:prstGeom>
        </p:spPr>
      </p:pic>
      <p:pic>
        <p:nvPicPr>
          <p:cNvPr id="5" name="Image 4" descr="Une image contenant nuage, plein air, ciel, Zone urbaine&#10;&#10;Description générée automatiquement">
            <a:extLst>
              <a:ext uri="{FF2B5EF4-FFF2-40B4-BE49-F238E27FC236}">
                <a16:creationId xmlns:a16="http://schemas.microsoft.com/office/drawing/2014/main" id="{866BDBCF-1D77-45C3-3130-30C75598C6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91" r="3" b="3"/>
          <a:stretch/>
        </p:blipFill>
        <p:spPr>
          <a:xfrm>
            <a:off x="9188878" y="10"/>
            <a:ext cx="3003123" cy="1679499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90C193-B492-58DE-A31C-7320C5437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84215"/>
            <a:ext cx="4802249" cy="3744871"/>
          </a:xfrm>
        </p:spPr>
        <p:txBody>
          <a:bodyPr>
            <a:normAutofit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Dia. 2/5 : additions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400" dirty="0">
                <a:latin typeface="Calibri Light" panose="020F0302020204030204"/>
              </a:rPr>
              <a:t>Dia. 6/9 : soustractions 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Dia 10/13 : additions et soustractions</a:t>
            </a:r>
          </a:p>
          <a:p>
            <a:pPr marL="0" indent="0">
              <a:buNone/>
            </a:pPr>
            <a:endParaRPr lang="fr-FR" sz="1400" dirty="0">
              <a:latin typeface="+mj-lt"/>
            </a:endParaRPr>
          </a:p>
          <a:p>
            <a:pPr marL="0" indent="0">
              <a:buNone/>
            </a:pPr>
            <a:r>
              <a:rPr lang="fr-FR" sz="1400" dirty="0">
                <a:latin typeface="+mj-lt"/>
              </a:rPr>
              <a:t>Retrouvez les multiplications et les divisions dans « Calcule et visite – L’Amérique »</a:t>
            </a:r>
          </a:p>
          <a:p>
            <a:pPr marL="0" indent="0">
              <a:buNone/>
            </a:pPr>
            <a:r>
              <a:rPr lang="fr-FR" sz="1400" dirty="0">
                <a:latin typeface="+mj-lt"/>
              </a:rPr>
              <a:t>Retrouvez les quatre opérations dans « Calcule et visite - </a:t>
            </a:r>
            <a:r>
              <a:rPr lang="fr-FR" sz="1400">
                <a:latin typeface="+mj-lt"/>
              </a:rPr>
              <a:t>L’Asie »</a:t>
            </a:r>
            <a:endParaRPr lang="fr-FR" sz="1400" dirty="0">
              <a:latin typeface="+mj-lt"/>
            </a:endParaRPr>
          </a:p>
          <a:p>
            <a:pPr marL="0" indent="0">
              <a:buNone/>
            </a:pPr>
            <a:r>
              <a:rPr lang="fr-FR" sz="1400" dirty="0">
                <a:latin typeface="+mj-lt"/>
              </a:rPr>
              <a:t>Retrouvez les multiplications par tables dans « Calcule et visite – L’Océanie »</a:t>
            </a:r>
          </a:p>
          <a:p>
            <a:endParaRPr lang="fr-FR" sz="1400" dirty="0">
              <a:latin typeface="+mj-lt"/>
            </a:endParaRPr>
          </a:p>
          <a:p>
            <a:endParaRPr lang="fr-FR" sz="1400" dirty="0">
              <a:latin typeface="+mj-lt"/>
            </a:endParaRPr>
          </a:p>
          <a:p>
            <a:r>
              <a:rPr lang="fr-FR" sz="1400" dirty="0">
                <a:latin typeface="+mj-lt"/>
              </a:rPr>
              <a:t>À travers le travail du calcul, voyagez partout dans le monde !</a:t>
            </a:r>
          </a:p>
        </p:txBody>
      </p:sp>
      <p:pic>
        <p:nvPicPr>
          <p:cNvPr id="11" name="Image 10" descr="Une image contenant nuage, plein air, ciel, bâtiment&#10;&#10;Description générée automatiquement">
            <a:extLst>
              <a:ext uri="{FF2B5EF4-FFF2-40B4-BE49-F238E27FC236}">
                <a16:creationId xmlns:a16="http://schemas.microsoft.com/office/drawing/2014/main" id="{511AB5A3-F684-D22A-81DF-46A30EAEFA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31" r="18866" b="1"/>
          <a:stretch/>
        </p:blipFill>
        <p:spPr>
          <a:xfrm>
            <a:off x="5995437" y="2384215"/>
            <a:ext cx="3016307" cy="2234180"/>
          </a:xfrm>
          <a:prstGeom prst="rect">
            <a:avLst/>
          </a:prstGeom>
        </p:spPr>
      </p:pic>
      <p:pic>
        <p:nvPicPr>
          <p:cNvPr id="16" name="Image 15" descr="Une image contenant plein air, roue, ciel, arbre&#10;&#10;Description générée automatiquement">
            <a:extLst>
              <a:ext uri="{FF2B5EF4-FFF2-40B4-BE49-F238E27FC236}">
                <a16:creationId xmlns:a16="http://schemas.microsoft.com/office/drawing/2014/main" id="{753E87BF-16C0-F8F1-DFE1-DEEEFFC536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87" b="-1"/>
          <a:stretch/>
        </p:blipFill>
        <p:spPr>
          <a:xfrm>
            <a:off x="9188877" y="1843285"/>
            <a:ext cx="3003123" cy="2064985"/>
          </a:xfrm>
          <a:prstGeom prst="rect">
            <a:avLst/>
          </a:prstGeom>
        </p:spPr>
      </p:pic>
      <p:pic>
        <p:nvPicPr>
          <p:cNvPr id="14" name="Image 13" descr="Une image contenant plein air, ciel, Zone urbaine, Zone métropolitaine&#10;&#10;Description générée automatiquement">
            <a:extLst>
              <a:ext uri="{FF2B5EF4-FFF2-40B4-BE49-F238E27FC236}">
                <a16:creationId xmlns:a16="http://schemas.microsoft.com/office/drawing/2014/main" id="{EF1C8D03-91EF-18A6-950B-936082B705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742" r="16152" b="4"/>
          <a:stretch/>
        </p:blipFill>
        <p:spPr>
          <a:xfrm>
            <a:off x="5995436" y="4790113"/>
            <a:ext cx="3016307" cy="2067887"/>
          </a:xfrm>
          <a:prstGeom prst="rect">
            <a:avLst/>
          </a:prstGeom>
        </p:spPr>
      </p:pic>
      <p:pic>
        <p:nvPicPr>
          <p:cNvPr id="6" name="Image 5" descr="Une image contenant plein air, ciel, nuage, eau&#10;&#10;Description générée automatiquement">
            <a:extLst>
              <a:ext uri="{FF2B5EF4-FFF2-40B4-BE49-F238E27FC236}">
                <a16:creationId xmlns:a16="http://schemas.microsoft.com/office/drawing/2014/main" id="{7397EA38-81A8-FA37-249F-E534024684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201" r="15723" b="2"/>
          <a:stretch/>
        </p:blipFill>
        <p:spPr>
          <a:xfrm>
            <a:off x="9188878" y="4079988"/>
            <a:ext cx="3003123" cy="277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79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623D1-02CE-2D74-3AC9-96CE6F8FB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lein air, ciel, Zone urbaine, Zone métropolitaine&#10;&#10;Description générée automatiquement">
            <a:extLst>
              <a:ext uri="{FF2B5EF4-FFF2-40B4-BE49-F238E27FC236}">
                <a16:creationId xmlns:a16="http://schemas.microsoft.com/office/drawing/2014/main" id="{E83848FD-FAC3-5143-C484-F1D7FAF97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795" y="21623"/>
            <a:ext cx="14046510" cy="685800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C4576C7-9602-4FFD-F0EC-F851B9138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A68AA1-8D94-E943-BE12-FAEC759A9910}"/>
              </a:ext>
            </a:extLst>
          </p:cNvPr>
          <p:cNvSpPr/>
          <p:nvPr/>
        </p:nvSpPr>
        <p:spPr>
          <a:xfrm>
            <a:off x="-12526" y="-1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13-9</a:t>
            </a: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C3088D-F888-F7D9-4B47-CD1BCB4EB7A8}"/>
              </a:ext>
            </a:extLst>
          </p:cNvPr>
          <p:cNvSpPr/>
          <p:nvPr/>
        </p:nvSpPr>
        <p:spPr>
          <a:xfrm>
            <a:off x="3037855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31+19</a:t>
            </a:r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5F2A0B-5CCF-BB8A-C3C2-341B96871060}"/>
              </a:ext>
            </a:extLst>
          </p:cNvPr>
          <p:cNvSpPr/>
          <p:nvPr/>
        </p:nvSpPr>
        <p:spPr>
          <a:xfrm>
            <a:off x="6088236" y="-2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70-41</a:t>
            </a:r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51CCC5-6821-0495-E02D-1EB890700F38}"/>
              </a:ext>
            </a:extLst>
          </p:cNvPr>
          <p:cNvSpPr/>
          <p:nvPr/>
        </p:nvSpPr>
        <p:spPr>
          <a:xfrm>
            <a:off x="9127328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17+49</a:t>
            </a: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CC4A6A0-5446-5EEE-E8B8-1D443AB26C00}"/>
              </a:ext>
            </a:extLst>
          </p:cNvPr>
          <p:cNvSpPr/>
          <p:nvPr/>
        </p:nvSpPr>
        <p:spPr>
          <a:xfrm>
            <a:off x="-11026" y="1152393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20+17</a:t>
            </a:r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F52CF4-84EC-EE4B-7ED6-F168BAA18E69}"/>
              </a:ext>
            </a:extLst>
          </p:cNvPr>
          <p:cNvSpPr/>
          <p:nvPr/>
        </p:nvSpPr>
        <p:spPr>
          <a:xfrm>
            <a:off x="-12527" y="2304786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75-9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E16042-9BCC-F5A5-913F-1C7809F3BB1F}"/>
              </a:ext>
            </a:extLst>
          </p:cNvPr>
          <p:cNvSpPr/>
          <p:nvPr/>
        </p:nvSpPr>
        <p:spPr>
          <a:xfrm>
            <a:off x="-12528" y="3457179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24+41</a:t>
            </a:r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85252CE-673B-63A0-ED85-4422BA4D5EF7}"/>
              </a:ext>
            </a:extLst>
          </p:cNvPr>
          <p:cNvSpPr/>
          <p:nvPr/>
        </p:nvSpPr>
        <p:spPr>
          <a:xfrm>
            <a:off x="-12529" y="460957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84-9</a:t>
            </a:r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CB26E24-9154-33E6-8944-B991CA3B9594}"/>
              </a:ext>
            </a:extLst>
          </p:cNvPr>
          <p:cNvSpPr/>
          <p:nvPr/>
        </p:nvSpPr>
        <p:spPr>
          <a:xfrm>
            <a:off x="-12530" y="5761965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62+9</a:t>
            </a:r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E4AFE4-C65F-04D5-89D5-D714A393B192}"/>
              </a:ext>
            </a:extLst>
          </p:cNvPr>
          <p:cNvSpPr/>
          <p:nvPr/>
        </p:nvSpPr>
        <p:spPr>
          <a:xfrm>
            <a:off x="3035890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62-7</a:t>
            </a:r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1B44FE1-D925-A79E-BA74-346587A5A842}"/>
              </a:ext>
            </a:extLst>
          </p:cNvPr>
          <p:cNvSpPr/>
          <p:nvPr/>
        </p:nvSpPr>
        <p:spPr>
          <a:xfrm>
            <a:off x="6082421" y="115239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PL</a:t>
            </a:r>
            <a:r>
              <a:rPr lang="fr-FR" sz="2000" dirty="0">
                <a:solidFill>
                  <a:schemeClr val="tx1"/>
                </a:solidFill>
              </a:rPr>
              <a:t> 49+15 </a:t>
            </a:r>
            <a:r>
              <a:rPr lang="fr-FR" sz="2000" dirty="0"/>
              <a:t>UTI</a:t>
            </a:r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8A2B34B-828A-4E43-1524-99AEEFF2095E}"/>
              </a:ext>
            </a:extLst>
          </p:cNvPr>
          <p:cNvSpPr/>
          <p:nvPr/>
        </p:nvSpPr>
        <p:spPr>
          <a:xfrm>
            <a:off x="3040592" y="2298229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81+13</a:t>
            </a:r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BAEBA13-986F-F0C0-059D-F321C3298BBC}"/>
              </a:ext>
            </a:extLst>
          </p:cNvPr>
          <p:cNvSpPr/>
          <p:nvPr/>
        </p:nvSpPr>
        <p:spPr>
          <a:xfrm>
            <a:off x="9130065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42-13</a:t>
            </a:r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48D12FC-AA61-37E3-CD41-B18DCB2A7EAB}"/>
              </a:ext>
            </a:extLst>
          </p:cNvPr>
          <p:cNvSpPr/>
          <p:nvPr/>
        </p:nvSpPr>
        <p:spPr>
          <a:xfrm>
            <a:off x="6079420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53-43</a:t>
            </a:r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AF32A87-3F13-9A7E-97D2-E54738D2D0C2}"/>
              </a:ext>
            </a:extLst>
          </p:cNvPr>
          <p:cNvSpPr/>
          <p:nvPr/>
        </p:nvSpPr>
        <p:spPr>
          <a:xfrm>
            <a:off x="9131565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77+17</a:t>
            </a:r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F3A10A0-F64A-CCEF-02CD-4C501E159ABC}"/>
              </a:ext>
            </a:extLst>
          </p:cNvPr>
          <p:cNvSpPr/>
          <p:nvPr/>
        </p:nvSpPr>
        <p:spPr>
          <a:xfrm>
            <a:off x="3037588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31-4</a:t>
            </a:r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ADD6F1F-8AF0-251B-7DC2-840C1F0DFA2D}"/>
              </a:ext>
            </a:extLst>
          </p:cNvPr>
          <p:cNvSpPr/>
          <p:nvPr/>
        </p:nvSpPr>
        <p:spPr>
          <a:xfrm>
            <a:off x="6079418" y="345741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52+40</a:t>
            </a:r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354271B-2840-EFA5-4446-C35E3D11A385}"/>
              </a:ext>
            </a:extLst>
          </p:cNvPr>
          <p:cNvSpPr/>
          <p:nvPr/>
        </p:nvSpPr>
        <p:spPr>
          <a:xfrm>
            <a:off x="9131834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81-28</a:t>
            </a:r>
            <a:endParaRPr lang="fr-FR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A193BF7-CA5A-517C-5BE6-C14C35C7733E}"/>
              </a:ext>
            </a:extLst>
          </p:cNvPr>
          <p:cNvSpPr/>
          <p:nvPr/>
        </p:nvSpPr>
        <p:spPr>
          <a:xfrm>
            <a:off x="9129224" y="460980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21+21</a:t>
            </a:r>
            <a:endParaRPr lang="fr-F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4172267-17FB-CCC9-717B-CD6D11F5D335}"/>
              </a:ext>
            </a:extLst>
          </p:cNvPr>
          <p:cNvSpPr/>
          <p:nvPr/>
        </p:nvSpPr>
        <p:spPr>
          <a:xfrm>
            <a:off x="3037587" y="460427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21+8</a:t>
            </a:r>
            <a:endParaRPr lang="fr-F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C6B7F81-3403-D322-3556-8D76994A2AAB}"/>
              </a:ext>
            </a:extLst>
          </p:cNvPr>
          <p:cNvSpPr/>
          <p:nvPr/>
        </p:nvSpPr>
        <p:spPr>
          <a:xfrm>
            <a:off x="6078313" y="460404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73-52</a:t>
            </a:r>
            <a:endParaRPr lang="fr-F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BF013B5-C5D4-26F6-F520-96683C49A940}"/>
              </a:ext>
            </a:extLst>
          </p:cNvPr>
          <p:cNvSpPr/>
          <p:nvPr/>
        </p:nvSpPr>
        <p:spPr>
          <a:xfrm>
            <a:off x="3040591" y="576196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51-12</a:t>
            </a:r>
            <a:endParaRPr lang="fr-F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9312902-A746-CC78-20D0-C06D294474BB}"/>
              </a:ext>
            </a:extLst>
          </p:cNvPr>
          <p:cNvSpPr/>
          <p:nvPr/>
        </p:nvSpPr>
        <p:spPr>
          <a:xfrm>
            <a:off x="6072578" y="576196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13+50</a:t>
            </a:r>
            <a:endParaRPr lang="fr-FR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7609937-511C-71DA-DCBA-9D1D688FF2E6}"/>
              </a:ext>
            </a:extLst>
          </p:cNvPr>
          <p:cNvSpPr/>
          <p:nvPr/>
        </p:nvSpPr>
        <p:spPr>
          <a:xfrm>
            <a:off x="9128831" y="576219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20-4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422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79AEED-C2E9-49BC-AB4A-E346CF191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8DB8CE-3D7D-13C7-8E50-248126B45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plein air, ciel, Zone urbaine, Zone métropolitaine&#10;&#10;Description générée automatiquement">
            <a:extLst>
              <a:ext uri="{FF2B5EF4-FFF2-40B4-BE49-F238E27FC236}">
                <a16:creationId xmlns:a16="http://schemas.microsoft.com/office/drawing/2014/main" id="{012D0157-951B-059E-C449-32FAE6A26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795" y="21623"/>
            <a:ext cx="14046510" cy="685800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F8A98F6-30A4-85E7-5D35-5B66758E8D16}"/>
              </a:ext>
            </a:extLst>
          </p:cNvPr>
          <p:cNvSpPr txBox="1"/>
          <p:nvPr/>
        </p:nvSpPr>
        <p:spPr>
          <a:xfrm>
            <a:off x="2005793" y="566678"/>
            <a:ext cx="81804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ESPAGNE</a:t>
            </a:r>
          </a:p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Madrid  </a:t>
            </a:r>
          </a:p>
        </p:txBody>
      </p:sp>
    </p:spTree>
    <p:extLst>
      <p:ext uri="{BB962C8B-B14F-4D97-AF65-F5344CB8AC3E}">
        <p14:creationId xmlns:p14="http://schemas.microsoft.com/office/powerpoint/2010/main" val="3043256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9FD73-0DCF-FF53-B851-571FB297A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lein air, roue, ciel, arbre&#10;&#10;Description générée automatiquement">
            <a:extLst>
              <a:ext uri="{FF2B5EF4-FFF2-40B4-BE49-F238E27FC236}">
                <a16:creationId xmlns:a16="http://schemas.microsoft.com/office/drawing/2014/main" id="{2F2C46F7-366D-DCE0-5ACD-BC800188E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7998"/>
            <a:ext cx="12177709" cy="811035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42BD560-C8B8-C641-0245-C9E3BFD7D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D4DEA7-87BD-D28E-C4C3-68035EA4555D}"/>
              </a:ext>
            </a:extLst>
          </p:cNvPr>
          <p:cNvSpPr/>
          <p:nvPr/>
        </p:nvSpPr>
        <p:spPr>
          <a:xfrm>
            <a:off x="-12526" y="-1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13+19</a:t>
            </a: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9108F38-AE3E-53A6-5B4B-52E95746C708}"/>
              </a:ext>
            </a:extLst>
          </p:cNvPr>
          <p:cNvSpPr/>
          <p:nvPr/>
        </p:nvSpPr>
        <p:spPr>
          <a:xfrm>
            <a:off x="3037855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51-9</a:t>
            </a:r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8293F5-F5AA-DD14-5BD4-4DA5E1B2FF54}"/>
              </a:ext>
            </a:extLst>
          </p:cNvPr>
          <p:cNvSpPr/>
          <p:nvPr/>
        </p:nvSpPr>
        <p:spPr>
          <a:xfrm>
            <a:off x="6088236" y="-2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70+41</a:t>
            </a:r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A29E7FC-90F5-8B07-9E8C-2A26983BA746}"/>
              </a:ext>
            </a:extLst>
          </p:cNvPr>
          <p:cNvSpPr/>
          <p:nvPr/>
        </p:nvSpPr>
        <p:spPr>
          <a:xfrm>
            <a:off x="9127328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49-17</a:t>
            </a: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ACA1A4-E7A4-7A43-B679-C3A9C885E3A7}"/>
              </a:ext>
            </a:extLst>
          </p:cNvPr>
          <p:cNvSpPr/>
          <p:nvPr/>
        </p:nvSpPr>
        <p:spPr>
          <a:xfrm>
            <a:off x="-11026" y="1152393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20-17</a:t>
            </a:r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D0A4AA7-71C7-44B7-5287-535780877AB6}"/>
              </a:ext>
            </a:extLst>
          </p:cNvPr>
          <p:cNvSpPr/>
          <p:nvPr/>
        </p:nvSpPr>
        <p:spPr>
          <a:xfrm>
            <a:off x="-12527" y="2304786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75+9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E65DAD-9543-3163-46C6-3A83A6391C79}"/>
              </a:ext>
            </a:extLst>
          </p:cNvPr>
          <p:cNvSpPr/>
          <p:nvPr/>
        </p:nvSpPr>
        <p:spPr>
          <a:xfrm>
            <a:off x="-12528" y="3457179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41-24</a:t>
            </a:r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EF846-2F66-145B-05E7-8E6B157945E8}"/>
              </a:ext>
            </a:extLst>
          </p:cNvPr>
          <p:cNvSpPr/>
          <p:nvPr/>
        </p:nvSpPr>
        <p:spPr>
          <a:xfrm>
            <a:off x="-12529" y="460957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84+9</a:t>
            </a:r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DE813D2-C689-D8E8-C9B8-019FAAA70AF6}"/>
              </a:ext>
            </a:extLst>
          </p:cNvPr>
          <p:cNvSpPr/>
          <p:nvPr/>
        </p:nvSpPr>
        <p:spPr>
          <a:xfrm>
            <a:off x="-12530" y="5761965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62-9</a:t>
            </a:r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086B80-C201-C562-EFA6-5D862E9FEE6E}"/>
              </a:ext>
            </a:extLst>
          </p:cNvPr>
          <p:cNvSpPr/>
          <p:nvPr/>
        </p:nvSpPr>
        <p:spPr>
          <a:xfrm>
            <a:off x="3035890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7+62</a:t>
            </a:r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31A2A35-A5F0-2F82-7B04-497F72298AFF}"/>
              </a:ext>
            </a:extLst>
          </p:cNvPr>
          <p:cNvSpPr/>
          <p:nvPr/>
        </p:nvSpPr>
        <p:spPr>
          <a:xfrm>
            <a:off x="6082421" y="115239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PL</a:t>
            </a:r>
            <a:r>
              <a:rPr lang="fr-FR" sz="2000" dirty="0">
                <a:solidFill>
                  <a:schemeClr val="tx1"/>
                </a:solidFill>
              </a:rPr>
              <a:t> 49-15 </a:t>
            </a:r>
            <a:r>
              <a:rPr lang="fr-FR" sz="2000" dirty="0"/>
              <a:t>UTI</a:t>
            </a:r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DF2C2B-6D36-082F-593E-39B822F6D24C}"/>
              </a:ext>
            </a:extLst>
          </p:cNvPr>
          <p:cNvSpPr/>
          <p:nvPr/>
        </p:nvSpPr>
        <p:spPr>
          <a:xfrm>
            <a:off x="3040592" y="2298229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81-13</a:t>
            </a:r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B1D6B55-2132-AB92-2594-E51CD24A132E}"/>
              </a:ext>
            </a:extLst>
          </p:cNvPr>
          <p:cNvSpPr/>
          <p:nvPr/>
        </p:nvSpPr>
        <p:spPr>
          <a:xfrm>
            <a:off x="9130065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42+13</a:t>
            </a:r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12E7C45-8BAD-B720-A809-F57CF10069F8}"/>
              </a:ext>
            </a:extLst>
          </p:cNvPr>
          <p:cNvSpPr/>
          <p:nvPr/>
        </p:nvSpPr>
        <p:spPr>
          <a:xfrm>
            <a:off x="6079420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53+43</a:t>
            </a:r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00AC0D4-5AAB-FCB2-0B7F-8E1558C9CF26}"/>
              </a:ext>
            </a:extLst>
          </p:cNvPr>
          <p:cNvSpPr/>
          <p:nvPr/>
        </p:nvSpPr>
        <p:spPr>
          <a:xfrm>
            <a:off x="9131565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77-17</a:t>
            </a:r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F5C4AD7-385A-CE3B-388A-03B68EA37112}"/>
              </a:ext>
            </a:extLst>
          </p:cNvPr>
          <p:cNvSpPr/>
          <p:nvPr/>
        </p:nvSpPr>
        <p:spPr>
          <a:xfrm>
            <a:off x="3037588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4+31</a:t>
            </a:r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B86A041-E44F-BD2F-21B8-62291E3FB326}"/>
              </a:ext>
            </a:extLst>
          </p:cNvPr>
          <p:cNvSpPr/>
          <p:nvPr/>
        </p:nvSpPr>
        <p:spPr>
          <a:xfrm>
            <a:off x="6079418" y="345741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52-40</a:t>
            </a:r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2D2D0F3-DBD0-80A6-3476-AC5EBDE92392}"/>
              </a:ext>
            </a:extLst>
          </p:cNvPr>
          <p:cNvSpPr/>
          <p:nvPr/>
        </p:nvSpPr>
        <p:spPr>
          <a:xfrm>
            <a:off x="9131834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81+28</a:t>
            </a:r>
            <a:endParaRPr lang="fr-FR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563DCEE-DBB2-09D4-68C6-3D0898656B8E}"/>
              </a:ext>
            </a:extLst>
          </p:cNvPr>
          <p:cNvSpPr/>
          <p:nvPr/>
        </p:nvSpPr>
        <p:spPr>
          <a:xfrm>
            <a:off x="9129224" y="460980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21-18</a:t>
            </a:r>
            <a:endParaRPr lang="fr-F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953D723-F068-EC63-7841-58ACF7426BDE}"/>
              </a:ext>
            </a:extLst>
          </p:cNvPr>
          <p:cNvSpPr/>
          <p:nvPr/>
        </p:nvSpPr>
        <p:spPr>
          <a:xfrm>
            <a:off x="3037587" y="460427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21-8</a:t>
            </a:r>
            <a:endParaRPr lang="fr-F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7DAFFE3-0CB4-164D-58BA-C6BE894A0BED}"/>
              </a:ext>
            </a:extLst>
          </p:cNvPr>
          <p:cNvSpPr/>
          <p:nvPr/>
        </p:nvSpPr>
        <p:spPr>
          <a:xfrm>
            <a:off x="6078313" y="460404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73+22</a:t>
            </a:r>
            <a:endParaRPr lang="fr-F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C4E904E-AF67-9FA6-2974-A8D3D55847D5}"/>
              </a:ext>
            </a:extLst>
          </p:cNvPr>
          <p:cNvSpPr/>
          <p:nvPr/>
        </p:nvSpPr>
        <p:spPr>
          <a:xfrm>
            <a:off x="3040591" y="576196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51+12</a:t>
            </a:r>
            <a:endParaRPr lang="fr-F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E03B442-FC3A-076F-4720-13099D50A232}"/>
              </a:ext>
            </a:extLst>
          </p:cNvPr>
          <p:cNvSpPr/>
          <p:nvPr/>
        </p:nvSpPr>
        <p:spPr>
          <a:xfrm>
            <a:off x="6072578" y="576196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50-13</a:t>
            </a:r>
            <a:endParaRPr lang="fr-FR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35DE8B2-F429-85DC-8A87-57C7B9FFEE09}"/>
              </a:ext>
            </a:extLst>
          </p:cNvPr>
          <p:cNvSpPr/>
          <p:nvPr/>
        </p:nvSpPr>
        <p:spPr>
          <a:xfrm>
            <a:off x="9128831" y="576219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20+4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49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46CE1A-8443-1D11-63F1-1F51BE1D6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A40C44-65AB-B0EF-A491-90ADF20FB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plein air, roue, ciel, arbre&#10;&#10;Description générée automatiquement">
            <a:extLst>
              <a:ext uri="{FF2B5EF4-FFF2-40B4-BE49-F238E27FC236}">
                <a16:creationId xmlns:a16="http://schemas.microsoft.com/office/drawing/2014/main" id="{717D42B6-0FD0-7F11-616A-C68C3502F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7998"/>
            <a:ext cx="12177709" cy="811035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300C998-0CC4-117A-10D4-EF2A9ACD3BA9}"/>
              </a:ext>
            </a:extLst>
          </p:cNvPr>
          <p:cNvSpPr txBox="1"/>
          <p:nvPr/>
        </p:nvSpPr>
        <p:spPr>
          <a:xfrm>
            <a:off x="2005793" y="-403255"/>
            <a:ext cx="81804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PAYS-BAS</a:t>
            </a:r>
          </a:p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Amsterdam  </a:t>
            </a:r>
          </a:p>
        </p:txBody>
      </p:sp>
    </p:spTree>
    <p:extLst>
      <p:ext uri="{BB962C8B-B14F-4D97-AF65-F5344CB8AC3E}">
        <p14:creationId xmlns:p14="http://schemas.microsoft.com/office/powerpoint/2010/main" val="3001185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73D8DA-7222-BCF5-2D7E-C0B5EDD2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49249"/>
            <a:ext cx="4802249" cy="1671570"/>
          </a:xfrm>
        </p:spPr>
        <p:txBody>
          <a:bodyPr>
            <a:normAutofit/>
          </a:bodyPr>
          <a:lstStyle/>
          <a:p>
            <a:r>
              <a:rPr lang="fr-FR" sz="3700">
                <a:latin typeface="American Typewriter" panose="02090604020004020304" pitchFamily="18" charset="77"/>
              </a:rPr>
              <a:t>Calcule et visite – L’Océanie</a:t>
            </a:r>
          </a:p>
        </p:txBody>
      </p:sp>
      <p:pic>
        <p:nvPicPr>
          <p:cNvPr id="7" name="Image 6" descr="Une image contenant plein air, nuage, ciel, arbre&#10;&#10;Description générée automatiquement">
            <a:extLst>
              <a:ext uri="{FF2B5EF4-FFF2-40B4-BE49-F238E27FC236}">
                <a16:creationId xmlns:a16="http://schemas.microsoft.com/office/drawing/2014/main" id="{DF4F7A65-F713-2E88-D75C-F659046495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3" r="-5" b="-5"/>
          <a:stretch/>
        </p:blipFill>
        <p:spPr>
          <a:xfrm>
            <a:off x="5995436" y="1"/>
            <a:ext cx="3016307" cy="2223338"/>
          </a:xfrm>
          <a:prstGeom prst="rect">
            <a:avLst/>
          </a:prstGeom>
        </p:spPr>
      </p:pic>
      <p:pic>
        <p:nvPicPr>
          <p:cNvPr id="14" name="Image 13" descr="Une image contenant ciel, plein air, nuage, bus&#10;&#10;Description générée automatiquement">
            <a:extLst>
              <a:ext uri="{FF2B5EF4-FFF2-40B4-BE49-F238E27FC236}">
                <a16:creationId xmlns:a16="http://schemas.microsoft.com/office/drawing/2014/main" id="{2ED4305F-F5C8-926E-0D85-4A01B08F14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17" r="3" b="3"/>
          <a:stretch/>
        </p:blipFill>
        <p:spPr>
          <a:xfrm>
            <a:off x="9188878" y="10"/>
            <a:ext cx="3003123" cy="1679499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90C193-B492-58DE-A31C-7320C5437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90" y="2361690"/>
            <a:ext cx="4941860" cy="4090725"/>
          </a:xfrm>
        </p:spPr>
        <p:txBody>
          <a:bodyPr>
            <a:noAutofit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200" dirty="0">
                <a:latin typeface="Calibri Light" panose="020F0302020204030204"/>
              </a:rPr>
              <a:t>Dia 16/16 : table de 2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Dia </a:t>
            </a:r>
            <a:r>
              <a:rPr lang="fr-FR" sz="1200" dirty="0">
                <a:latin typeface="Calibri Light" panose="020F0302020204030204"/>
              </a:rPr>
              <a:t>17/18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: table de 3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Dia </a:t>
            </a:r>
            <a:r>
              <a:rPr lang="fr-FR" sz="1200" dirty="0">
                <a:latin typeface="Calibri Light" panose="020F0302020204030204"/>
              </a:rPr>
              <a:t>19/20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: table de 4 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Dia </a:t>
            </a:r>
            <a:r>
              <a:rPr lang="fr-FR" sz="1200" dirty="0">
                <a:latin typeface="Calibri Light" panose="020F0302020204030204"/>
              </a:rPr>
              <a:t>21/22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: table de 5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Dia </a:t>
            </a:r>
            <a:r>
              <a:rPr lang="fr-FR" sz="1200" dirty="0">
                <a:latin typeface="Calibri Light" panose="020F0302020204030204"/>
              </a:rPr>
              <a:t>23/24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: table de 6 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Dia 25/26 : table de 7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Dia 27/28 : table de 8 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Dia 29/30 : table de 9</a:t>
            </a:r>
          </a:p>
          <a:p>
            <a:pPr marL="0" indent="0">
              <a:buNone/>
            </a:pPr>
            <a:endParaRPr lang="fr-FR" sz="1200" dirty="0">
              <a:latin typeface="+mj-lt"/>
            </a:endParaRPr>
          </a:p>
          <a:p>
            <a:pPr marL="0" indent="0">
              <a:buNone/>
            </a:pPr>
            <a:r>
              <a:rPr lang="fr-FR" sz="1200" dirty="0">
                <a:latin typeface="+mj-lt"/>
              </a:rPr>
              <a:t>Retrouvez les additions et les soustractions dans « Calcule et visite – L’Europe ».</a:t>
            </a:r>
          </a:p>
          <a:p>
            <a:pPr marL="0" indent="0">
              <a:buNone/>
            </a:pPr>
            <a:r>
              <a:rPr lang="fr-FR" sz="1200" dirty="0">
                <a:latin typeface="+mj-lt"/>
              </a:rPr>
              <a:t>Retrouvez les multiplications et les divisions dans « Calcule et visite - L’Amérique ».</a:t>
            </a:r>
          </a:p>
          <a:p>
            <a:pPr marL="0" indent="0">
              <a:buNone/>
            </a:pPr>
            <a:r>
              <a:rPr lang="fr-FR" sz="1200" dirty="0">
                <a:latin typeface="+mj-lt"/>
              </a:rPr>
              <a:t>Retrouvez les quatre opérations dans « Calcule et visite - L’Asie ».</a:t>
            </a:r>
          </a:p>
          <a:p>
            <a:pPr marL="0" indent="0">
              <a:buNone/>
            </a:pPr>
            <a:endParaRPr lang="fr-FR" sz="1200" dirty="0">
              <a:latin typeface="+mj-lt"/>
            </a:endParaRPr>
          </a:p>
          <a:p>
            <a:r>
              <a:rPr lang="fr-FR" sz="1200" dirty="0">
                <a:latin typeface="+mj-lt"/>
              </a:rPr>
              <a:t>À travers le travail du calcul, voyagez partout dans le monde !</a:t>
            </a:r>
          </a:p>
        </p:txBody>
      </p:sp>
      <p:pic>
        <p:nvPicPr>
          <p:cNvPr id="9" name="Image 8" descr="Une image contenant plein air, nuage, ciel, bâtiment&#10;&#10;Description générée automatiquement">
            <a:extLst>
              <a:ext uri="{FF2B5EF4-FFF2-40B4-BE49-F238E27FC236}">
                <a16:creationId xmlns:a16="http://schemas.microsoft.com/office/drawing/2014/main" id="{0F5ED515-463D-D2CA-5AB3-519975B6E3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42" r="17319" b="3"/>
          <a:stretch/>
        </p:blipFill>
        <p:spPr>
          <a:xfrm>
            <a:off x="5995437" y="2384215"/>
            <a:ext cx="3016307" cy="2234180"/>
          </a:xfrm>
          <a:prstGeom prst="rect">
            <a:avLst/>
          </a:prstGeom>
        </p:spPr>
      </p:pic>
      <p:pic>
        <p:nvPicPr>
          <p:cNvPr id="10" name="Image 9" descr="Une image contenant plein air, bâtiment, eau, ville touristique&#10;&#10;Description générée automatiquement">
            <a:extLst>
              <a:ext uri="{FF2B5EF4-FFF2-40B4-BE49-F238E27FC236}">
                <a16:creationId xmlns:a16="http://schemas.microsoft.com/office/drawing/2014/main" id="{AC149C69-D722-1BB1-CD98-5FE7BFE655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925"/>
          <a:stretch/>
        </p:blipFill>
        <p:spPr>
          <a:xfrm>
            <a:off x="9188877" y="1843285"/>
            <a:ext cx="3003123" cy="2064985"/>
          </a:xfrm>
          <a:prstGeom prst="rect">
            <a:avLst/>
          </a:prstGeom>
        </p:spPr>
      </p:pic>
      <p:pic>
        <p:nvPicPr>
          <p:cNvPr id="8" name="Image 7" descr="Une image contenant plein air, nuage, ciel, eau&#10;&#10;Description générée automatiquement">
            <a:extLst>
              <a:ext uri="{FF2B5EF4-FFF2-40B4-BE49-F238E27FC236}">
                <a16:creationId xmlns:a16="http://schemas.microsoft.com/office/drawing/2014/main" id="{37ECC266-EB10-4F27-570B-E19652C444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83" b="-5"/>
          <a:stretch/>
        </p:blipFill>
        <p:spPr>
          <a:xfrm>
            <a:off x="5995436" y="4790113"/>
            <a:ext cx="3016307" cy="2067887"/>
          </a:xfrm>
          <a:prstGeom prst="rect">
            <a:avLst/>
          </a:prstGeom>
        </p:spPr>
      </p:pic>
      <p:pic>
        <p:nvPicPr>
          <p:cNvPr id="13" name="Image 12" descr="Une image contenant plein air, ciel, montagne, eau&#10;&#10;Description générée automatiquement">
            <a:extLst>
              <a:ext uri="{FF2B5EF4-FFF2-40B4-BE49-F238E27FC236}">
                <a16:creationId xmlns:a16="http://schemas.microsoft.com/office/drawing/2014/main" id="{2E8D2F1E-D8A0-BE9C-5950-3DF7FF56BD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03" r="13819"/>
          <a:stretch/>
        </p:blipFill>
        <p:spPr>
          <a:xfrm>
            <a:off x="9188878" y="4079988"/>
            <a:ext cx="3003123" cy="277801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861C20E-29E4-9C78-6399-F9C30B1E6980}"/>
              </a:ext>
            </a:extLst>
          </p:cNvPr>
          <p:cNvSpPr/>
          <p:nvPr/>
        </p:nvSpPr>
        <p:spPr>
          <a:xfrm>
            <a:off x="818082" y="109848"/>
            <a:ext cx="1106239" cy="7423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5184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623D1-02CE-2D74-3AC9-96CE6F8FB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plein air, montagne, paysage, nuage&#10;&#10;Description générée automatiquement">
            <a:extLst>
              <a:ext uri="{FF2B5EF4-FFF2-40B4-BE49-F238E27FC236}">
                <a16:creationId xmlns:a16="http://schemas.microsoft.com/office/drawing/2014/main" id="{572BC4C8-C3DD-D407-60D9-A5A29A323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68" y="0"/>
            <a:ext cx="12277202" cy="691435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C4576C7-9602-4FFD-F0EC-F851B9138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A68AA1-8D94-E943-BE12-FAEC759A9910}"/>
              </a:ext>
            </a:extLst>
          </p:cNvPr>
          <p:cNvSpPr/>
          <p:nvPr/>
        </p:nvSpPr>
        <p:spPr>
          <a:xfrm>
            <a:off x="-12526" y="-1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2x4</a:t>
            </a: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C3088D-F888-F7D9-4B47-CD1BCB4EB7A8}"/>
              </a:ext>
            </a:extLst>
          </p:cNvPr>
          <p:cNvSpPr/>
          <p:nvPr/>
        </p:nvSpPr>
        <p:spPr>
          <a:xfrm>
            <a:off x="3037855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2x3</a:t>
            </a:r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5F2A0B-5CCF-BB8A-C3C2-341B96871060}"/>
              </a:ext>
            </a:extLst>
          </p:cNvPr>
          <p:cNvSpPr/>
          <p:nvPr/>
        </p:nvSpPr>
        <p:spPr>
          <a:xfrm>
            <a:off x="6088236" y="-2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2x2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51CCC5-6821-0495-E02D-1EB890700F38}"/>
              </a:ext>
            </a:extLst>
          </p:cNvPr>
          <p:cNvSpPr/>
          <p:nvPr/>
        </p:nvSpPr>
        <p:spPr>
          <a:xfrm>
            <a:off x="9127328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6x2</a:t>
            </a: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CC4A6A0-5446-5EEE-E8B8-1D443AB26C00}"/>
              </a:ext>
            </a:extLst>
          </p:cNvPr>
          <p:cNvSpPr/>
          <p:nvPr/>
        </p:nvSpPr>
        <p:spPr>
          <a:xfrm>
            <a:off x="-11026" y="1152393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0x2</a:t>
            </a:r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F52CF4-84EC-EE4B-7ED6-F168BAA18E69}"/>
              </a:ext>
            </a:extLst>
          </p:cNvPr>
          <p:cNvSpPr/>
          <p:nvPr/>
        </p:nvSpPr>
        <p:spPr>
          <a:xfrm>
            <a:off x="-12527" y="2304786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2x8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E16042-9BCC-F5A5-913F-1C7809F3BB1F}"/>
              </a:ext>
            </a:extLst>
          </p:cNvPr>
          <p:cNvSpPr/>
          <p:nvPr/>
        </p:nvSpPr>
        <p:spPr>
          <a:xfrm>
            <a:off x="-12528" y="3457179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5x2</a:t>
            </a:r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85252CE-673B-63A0-ED85-4422BA4D5EF7}"/>
              </a:ext>
            </a:extLst>
          </p:cNvPr>
          <p:cNvSpPr/>
          <p:nvPr/>
        </p:nvSpPr>
        <p:spPr>
          <a:xfrm>
            <a:off x="-12529" y="460957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2x1</a:t>
            </a:r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CB26E24-9154-33E6-8944-B991CA3B9594}"/>
              </a:ext>
            </a:extLst>
          </p:cNvPr>
          <p:cNvSpPr/>
          <p:nvPr/>
        </p:nvSpPr>
        <p:spPr>
          <a:xfrm>
            <a:off x="-12530" y="5761965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4x2</a:t>
            </a:r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E4AFE4-C65F-04D5-89D5-D714A393B192}"/>
              </a:ext>
            </a:extLst>
          </p:cNvPr>
          <p:cNvSpPr/>
          <p:nvPr/>
        </p:nvSpPr>
        <p:spPr>
          <a:xfrm>
            <a:off x="3035890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9x2</a:t>
            </a:r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1B44FE1-D925-A79E-BA74-346587A5A842}"/>
              </a:ext>
            </a:extLst>
          </p:cNvPr>
          <p:cNvSpPr/>
          <p:nvPr/>
        </p:nvSpPr>
        <p:spPr>
          <a:xfrm>
            <a:off x="6082421" y="115239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PL</a:t>
            </a:r>
            <a:r>
              <a:rPr lang="fr-FR" sz="2000" dirty="0">
                <a:solidFill>
                  <a:schemeClr val="tx1"/>
                </a:solidFill>
              </a:rPr>
              <a:t> 1x2 </a:t>
            </a:r>
            <a:r>
              <a:rPr lang="fr-FR" sz="2000" dirty="0"/>
              <a:t>UTI</a:t>
            </a:r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8A2B34B-828A-4E43-1524-99AEEFF2095E}"/>
              </a:ext>
            </a:extLst>
          </p:cNvPr>
          <p:cNvSpPr/>
          <p:nvPr/>
        </p:nvSpPr>
        <p:spPr>
          <a:xfrm>
            <a:off x="3040592" y="2298229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2x7</a:t>
            </a:r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BAEBA13-986F-F0C0-059D-F321C3298BBC}"/>
              </a:ext>
            </a:extLst>
          </p:cNvPr>
          <p:cNvSpPr/>
          <p:nvPr/>
        </p:nvSpPr>
        <p:spPr>
          <a:xfrm>
            <a:off x="9130065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2x10</a:t>
            </a:r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48D12FC-AA61-37E3-CD41-B18DCB2A7EAB}"/>
              </a:ext>
            </a:extLst>
          </p:cNvPr>
          <p:cNvSpPr/>
          <p:nvPr/>
        </p:nvSpPr>
        <p:spPr>
          <a:xfrm>
            <a:off x="6079420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3x2</a:t>
            </a:r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AF32A87-3F13-9A7E-97D2-E54738D2D0C2}"/>
              </a:ext>
            </a:extLst>
          </p:cNvPr>
          <p:cNvSpPr/>
          <p:nvPr/>
        </p:nvSpPr>
        <p:spPr>
          <a:xfrm>
            <a:off x="9124686" y="231054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2x6</a:t>
            </a:r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F3A10A0-F64A-CCEF-02CD-4C501E159ABC}"/>
              </a:ext>
            </a:extLst>
          </p:cNvPr>
          <p:cNvSpPr/>
          <p:nvPr/>
        </p:nvSpPr>
        <p:spPr>
          <a:xfrm>
            <a:off x="3037588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2x11</a:t>
            </a:r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ADD6F1F-8AF0-251B-7DC2-840C1F0DFA2D}"/>
              </a:ext>
            </a:extLst>
          </p:cNvPr>
          <p:cNvSpPr/>
          <p:nvPr/>
        </p:nvSpPr>
        <p:spPr>
          <a:xfrm>
            <a:off x="6079418" y="345741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2x2</a:t>
            </a:r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354271B-2840-EFA5-4446-C35E3D11A385}"/>
              </a:ext>
            </a:extLst>
          </p:cNvPr>
          <p:cNvSpPr/>
          <p:nvPr/>
        </p:nvSpPr>
        <p:spPr>
          <a:xfrm>
            <a:off x="9131834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2x0</a:t>
            </a:r>
            <a:endParaRPr lang="fr-FR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A193BF7-CA5A-517C-5BE6-C14C35C7733E}"/>
              </a:ext>
            </a:extLst>
          </p:cNvPr>
          <p:cNvSpPr/>
          <p:nvPr/>
        </p:nvSpPr>
        <p:spPr>
          <a:xfrm>
            <a:off x="9129224" y="460980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11x2</a:t>
            </a:r>
            <a:endParaRPr lang="fr-F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4172267-17FB-CCC9-717B-CD6D11F5D335}"/>
              </a:ext>
            </a:extLst>
          </p:cNvPr>
          <p:cNvSpPr/>
          <p:nvPr/>
        </p:nvSpPr>
        <p:spPr>
          <a:xfrm>
            <a:off x="3037587" y="460427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7x2</a:t>
            </a:r>
            <a:endParaRPr lang="fr-F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C6B7F81-3403-D322-3556-8D76994A2AAB}"/>
              </a:ext>
            </a:extLst>
          </p:cNvPr>
          <p:cNvSpPr/>
          <p:nvPr/>
        </p:nvSpPr>
        <p:spPr>
          <a:xfrm>
            <a:off x="6078313" y="460404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8x2</a:t>
            </a:r>
            <a:endParaRPr lang="fr-F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BF013B5-C5D4-26F6-F520-96683C49A940}"/>
              </a:ext>
            </a:extLst>
          </p:cNvPr>
          <p:cNvSpPr/>
          <p:nvPr/>
        </p:nvSpPr>
        <p:spPr>
          <a:xfrm>
            <a:off x="3040591" y="576196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2x5</a:t>
            </a:r>
            <a:endParaRPr lang="fr-F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9312902-A746-CC78-20D0-C06D294474BB}"/>
              </a:ext>
            </a:extLst>
          </p:cNvPr>
          <p:cNvSpPr/>
          <p:nvPr/>
        </p:nvSpPr>
        <p:spPr>
          <a:xfrm>
            <a:off x="6072578" y="576196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10x2</a:t>
            </a:r>
            <a:endParaRPr lang="fr-FR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7609937-511C-71DA-DCBA-9D1D688FF2E6}"/>
              </a:ext>
            </a:extLst>
          </p:cNvPr>
          <p:cNvSpPr/>
          <p:nvPr/>
        </p:nvSpPr>
        <p:spPr>
          <a:xfrm>
            <a:off x="9128831" y="576219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2x9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93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EF1FF0-EDEE-DED2-982A-A5B82CF9A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725BF9-90DD-DFC0-AF30-D73C96CBB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plein air, montagne, paysage, nuage&#10;&#10;Description générée automatiquement">
            <a:extLst>
              <a:ext uri="{FF2B5EF4-FFF2-40B4-BE49-F238E27FC236}">
                <a16:creationId xmlns:a16="http://schemas.microsoft.com/office/drawing/2014/main" id="{7D50CE1C-C71D-1A6C-D009-527DC8D0C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68" y="0"/>
            <a:ext cx="12277202" cy="691435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783F232-7C61-0C41-FA12-2B9A5CEAD41A}"/>
              </a:ext>
            </a:extLst>
          </p:cNvPr>
          <p:cNvSpPr txBox="1"/>
          <p:nvPr/>
        </p:nvSpPr>
        <p:spPr>
          <a:xfrm>
            <a:off x="2005793" y="566678"/>
            <a:ext cx="81804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AUSTRALIE</a:t>
            </a:r>
          </a:p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Canberra  </a:t>
            </a:r>
          </a:p>
        </p:txBody>
      </p:sp>
    </p:spTree>
    <p:extLst>
      <p:ext uri="{BB962C8B-B14F-4D97-AF65-F5344CB8AC3E}">
        <p14:creationId xmlns:p14="http://schemas.microsoft.com/office/powerpoint/2010/main" val="1430368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74CBA-B46F-F13E-D1E0-45965D0D8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ein air, nuage, ciel, arbre&#10;&#10;Description générée automatiquement">
            <a:extLst>
              <a:ext uri="{FF2B5EF4-FFF2-40B4-BE49-F238E27FC236}">
                <a16:creationId xmlns:a16="http://schemas.microsoft.com/office/drawing/2014/main" id="{9BBDA88C-04A6-0C9B-5D0E-0BD30A56F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5" y="-831672"/>
            <a:ext cx="12171853" cy="809428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ABFA7A2-17C0-1E59-6E7E-3F27EE68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2ACDD6-EF80-F94C-2783-B2EB51086895}"/>
              </a:ext>
            </a:extLst>
          </p:cNvPr>
          <p:cNvSpPr/>
          <p:nvPr/>
        </p:nvSpPr>
        <p:spPr>
          <a:xfrm>
            <a:off x="-12526" y="-1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3x4</a:t>
            </a: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1C131F-B41D-55E2-53D2-CF3C5053FF77}"/>
              </a:ext>
            </a:extLst>
          </p:cNvPr>
          <p:cNvSpPr/>
          <p:nvPr/>
        </p:nvSpPr>
        <p:spPr>
          <a:xfrm>
            <a:off x="3037855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3x3</a:t>
            </a:r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42F427-0779-8A9B-1D0A-95F6F1ACFEE3}"/>
              </a:ext>
            </a:extLst>
          </p:cNvPr>
          <p:cNvSpPr/>
          <p:nvPr/>
        </p:nvSpPr>
        <p:spPr>
          <a:xfrm>
            <a:off x="6088236" y="-2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3x2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5E4F10-563A-96C7-B23E-B4F7532C4BB0}"/>
              </a:ext>
            </a:extLst>
          </p:cNvPr>
          <p:cNvSpPr/>
          <p:nvPr/>
        </p:nvSpPr>
        <p:spPr>
          <a:xfrm>
            <a:off x="9127328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6x3</a:t>
            </a: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EFB2EBA-36AC-6E7F-AFF6-3C57ACA01D93}"/>
              </a:ext>
            </a:extLst>
          </p:cNvPr>
          <p:cNvSpPr/>
          <p:nvPr/>
        </p:nvSpPr>
        <p:spPr>
          <a:xfrm>
            <a:off x="-11026" y="1152393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0x3</a:t>
            </a:r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D048F90-BC7D-4AD4-0A8D-3983B9129C3D}"/>
              </a:ext>
            </a:extLst>
          </p:cNvPr>
          <p:cNvSpPr/>
          <p:nvPr/>
        </p:nvSpPr>
        <p:spPr>
          <a:xfrm>
            <a:off x="-12527" y="2304786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3x8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F64D066-BB13-6FFB-3431-CC4F681B7CE4}"/>
              </a:ext>
            </a:extLst>
          </p:cNvPr>
          <p:cNvSpPr/>
          <p:nvPr/>
        </p:nvSpPr>
        <p:spPr>
          <a:xfrm>
            <a:off x="-12528" y="3457179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5x3</a:t>
            </a:r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36B697-4686-DC75-95C1-5E06FDBD4E3F}"/>
              </a:ext>
            </a:extLst>
          </p:cNvPr>
          <p:cNvSpPr/>
          <p:nvPr/>
        </p:nvSpPr>
        <p:spPr>
          <a:xfrm>
            <a:off x="-12529" y="460957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3x1</a:t>
            </a:r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8357AAC-7767-10A6-1AE4-FED3C76F39AC}"/>
              </a:ext>
            </a:extLst>
          </p:cNvPr>
          <p:cNvSpPr/>
          <p:nvPr/>
        </p:nvSpPr>
        <p:spPr>
          <a:xfrm>
            <a:off x="-12530" y="5761965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4x3</a:t>
            </a:r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CFA8A64-5705-6D07-9AF1-03E86D1CABF7}"/>
              </a:ext>
            </a:extLst>
          </p:cNvPr>
          <p:cNvSpPr/>
          <p:nvPr/>
        </p:nvSpPr>
        <p:spPr>
          <a:xfrm>
            <a:off x="3035890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9x3</a:t>
            </a:r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F7A0CC-086C-BCF2-40E9-653315204162}"/>
              </a:ext>
            </a:extLst>
          </p:cNvPr>
          <p:cNvSpPr/>
          <p:nvPr/>
        </p:nvSpPr>
        <p:spPr>
          <a:xfrm>
            <a:off x="6082421" y="115239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PL</a:t>
            </a:r>
            <a:r>
              <a:rPr lang="fr-FR" sz="2000" dirty="0">
                <a:solidFill>
                  <a:schemeClr val="tx1"/>
                </a:solidFill>
              </a:rPr>
              <a:t> 1x3 </a:t>
            </a:r>
            <a:r>
              <a:rPr lang="fr-FR" sz="2000" dirty="0"/>
              <a:t>UTI</a:t>
            </a:r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56482BA-BAFF-44AA-6D96-B90DC6303E08}"/>
              </a:ext>
            </a:extLst>
          </p:cNvPr>
          <p:cNvSpPr/>
          <p:nvPr/>
        </p:nvSpPr>
        <p:spPr>
          <a:xfrm>
            <a:off x="3040592" y="2298229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3x7</a:t>
            </a:r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CC77BB7-24B6-A3E1-AD1F-E271F3DFAF29}"/>
              </a:ext>
            </a:extLst>
          </p:cNvPr>
          <p:cNvSpPr/>
          <p:nvPr/>
        </p:nvSpPr>
        <p:spPr>
          <a:xfrm>
            <a:off x="9130065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3x10</a:t>
            </a:r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2AC599B-84DA-B9E4-773A-6C72A15BA4A5}"/>
              </a:ext>
            </a:extLst>
          </p:cNvPr>
          <p:cNvSpPr/>
          <p:nvPr/>
        </p:nvSpPr>
        <p:spPr>
          <a:xfrm>
            <a:off x="6079420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3x3</a:t>
            </a:r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DF4FB0B-6793-6282-4A6F-2221BB4F6FC5}"/>
              </a:ext>
            </a:extLst>
          </p:cNvPr>
          <p:cNvSpPr/>
          <p:nvPr/>
        </p:nvSpPr>
        <p:spPr>
          <a:xfrm>
            <a:off x="9124686" y="231054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3x6</a:t>
            </a:r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5F7460-71BD-537F-2599-D4B391893E96}"/>
              </a:ext>
            </a:extLst>
          </p:cNvPr>
          <p:cNvSpPr/>
          <p:nvPr/>
        </p:nvSpPr>
        <p:spPr>
          <a:xfrm>
            <a:off x="3037588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3x11</a:t>
            </a:r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8D7449A-E6FD-E283-5BA7-508FF6EF48A5}"/>
              </a:ext>
            </a:extLst>
          </p:cNvPr>
          <p:cNvSpPr/>
          <p:nvPr/>
        </p:nvSpPr>
        <p:spPr>
          <a:xfrm>
            <a:off x="6079418" y="345741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2x3</a:t>
            </a:r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FAB0D27-4E47-8565-A3D8-2A03977A5919}"/>
              </a:ext>
            </a:extLst>
          </p:cNvPr>
          <p:cNvSpPr/>
          <p:nvPr/>
        </p:nvSpPr>
        <p:spPr>
          <a:xfrm>
            <a:off x="9131834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3x0</a:t>
            </a:r>
            <a:endParaRPr lang="fr-FR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E77C0CE-9AAF-8651-18BC-290756ABB5B5}"/>
              </a:ext>
            </a:extLst>
          </p:cNvPr>
          <p:cNvSpPr/>
          <p:nvPr/>
        </p:nvSpPr>
        <p:spPr>
          <a:xfrm>
            <a:off x="9129224" y="460980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11x3</a:t>
            </a:r>
            <a:endParaRPr lang="fr-F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73F1823-C83D-5FED-F6D6-7DFD10C5B057}"/>
              </a:ext>
            </a:extLst>
          </p:cNvPr>
          <p:cNvSpPr/>
          <p:nvPr/>
        </p:nvSpPr>
        <p:spPr>
          <a:xfrm>
            <a:off x="3037587" y="460427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7x3</a:t>
            </a:r>
            <a:endParaRPr lang="fr-F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5018EE1-3B70-1F2A-0BED-CB4E0B2FA212}"/>
              </a:ext>
            </a:extLst>
          </p:cNvPr>
          <p:cNvSpPr/>
          <p:nvPr/>
        </p:nvSpPr>
        <p:spPr>
          <a:xfrm>
            <a:off x="6078313" y="460404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8x3</a:t>
            </a:r>
            <a:endParaRPr lang="fr-F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E00CF79-AA89-75F1-3590-81D4697879CE}"/>
              </a:ext>
            </a:extLst>
          </p:cNvPr>
          <p:cNvSpPr/>
          <p:nvPr/>
        </p:nvSpPr>
        <p:spPr>
          <a:xfrm>
            <a:off x="3040591" y="576196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3x5</a:t>
            </a:r>
            <a:endParaRPr lang="fr-F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D252021-170E-3678-C867-5131FEB52EB7}"/>
              </a:ext>
            </a:extLst>
          </p:cNvPr>
          <p:cNvSpPr/>
          <p:nvPr/>
        </p:nvSpPr>
        <p:spPr>
          <a:xfrm>
            <a:off x="6072578" y="576196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10x3</a:t>
            </a:r>
            <a:endParaRPr lang="fr-FR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C625E6A-9BC0-C644-801A-D9ABC075F346}"/>
              </a:ext>
            </a:extLst>
          </p:cNvPr>
          <p:cNvSpPr/>
          <p:nvPr/>
        </p:nvSpPr>
        <p:spPr>
          <a:xfrm>
            <a:off x="9128831" y="576219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82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9C3D3-D3FD-EC46-A5DD-1932C5E45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E1D7B8-4869-3003-55C5-B77041D28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22F348-6E60-2C7D-1756-1967BE3EC5F2}"/>
              </a:ext>
            </a:extLst>
          </p:cNvPr>
          <p:cNvSpPr/>
          <p:nvPr/>
        </p:nvSpPr>
        <p:spPr>
          <a:xfrm>
            <a:off x="-12526" y="-1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3x4</a:t>
            </a: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C3466A-A945-5122-4647-8D1730F6C968}"/>
              </a:ext>
            </a:extLst>
          </p:cNvPr>
          <p:cNvSpPr/>
          <p:nvPr/>
        </p:nvSpPr>
        <p:spPr>
          <a:xfrm>
            <a:off x="3037855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3x3</a:t>
            </a:r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9B6367-6492-E147-F4D7-CFB65D8CFC07}"/>
              </a:ext>
            </a:extLst>
          </p:cNvPr>
          <p:cNvSpPr/>
          <p:nvPr/>
        </p:nvSpPr>
        <p:spPr>
          <a:xfrm>
            <a:off x="6088236" y="-2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3x2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A97D3F1-E5D5-4A6D-C320-103A22FBD208}"/>
              </a:ext>
            </a:extLst>
          </p:cNvPr>
          <p:cNvSpPr/>
          <p:nvPr/>
        </p:nvSpPr>
        <p:spPr>
          <a:xfrm>
            <a:off x="9127328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6x3</a:t>
            </a: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46FE541-290E-A90D-B069-46364DBC9339}"/>
              </a:ext>
            </a:extLst>
          </p:cNvPr>
          <p:cNvSpPr/>
          <p:nvPr/>
        </p:nvSpPr>
        <p:spPr>
          <a:xfrm>
            <a:off x="-11026" y="1152393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0x3</a:t>
            </a:r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4CECDD-2334-3693-2957-C7DE217FC662}"/>
              </a:ext>
            </a:extLst>
          </p:cNvPr>
          <p:cNvSpPr/>
          <p:nvPr/>
        </p:nvSpPr>
        <p:spPr>
          <a:xfrm>
            <a:off x="-12527" y="2304786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3x8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4ADD0D-2DA8-0BCF-9AB3-018FE68721DC}"/>
              </a:ext>
            </a:extLst>
          </p:cNvPr>
          <p:cNvSpPr/>
          <p:nvPr/>
        </p:nvSpPr>
        <p:spPr>
          <a:xfrm>
            <a:off x="-12528" y="3457179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5x3</a:t>
            </a:r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8AD0A5-A123-8271-BD8E-19317AB7AE40}"/>
              </a:ext>
            </a:extLst>
          </p:cNvPr>
          <p:cNvSpPr/>
          <p:nvPr/>
        </p:nvSpPr>
        <p:spPr>
          <a:xfrm>
            <a:off x="-12529" y="460957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3x1</a:t>
            </a:r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7948A5-7593-99D3-A35A-F79FA0840612}"/>
              </a:ext>
            </a:extLst>
          </p:cNvPr>
          <p:cNvSpPr/>
          <p:nvPr/>
        </p:nvSpPr>
        <p:spPr>
          <a:xfrm>
            <a:off x="-12530" y="5761965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4x3</a:t>
            </a:r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684E62-3B3A-B887-F356-EB6D74B0FAFB}"/>
              </a:ext>
            </a:extLst>
          </p:cNvPr>
          <p:cNvSpPr/>
          <p:nvPr/>
        </p:nvSpPr>
        <p:spPr>
          <a:xfrm>
            <a:off x="3035890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9x3</a:t>
            </a:r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0FD0760-7F1F-0D5C-D7D1-8874ED6DC9D7}"/>
              </a:ext>
            </a:extLst>
          </p:cNvPr>
          <p:cNvSpPr/>
          <p:nvPr/>
        </p:nvSpPr>
        <p:spPr>
          <a:xfrm>
            <a:off x="6082421" y="115239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PL</a:t>
            </a:r>
            <a:r>
              <a:rPr lang="fr-FR" sz="2000" dirty="0">
                <a:solidFill>
                  <a:schemeClr val="tx1"/>
                </a:solidFill>
              </a:rPr>
              <a:t> 1x3 </a:t>
            </a:r>
            <a:r>
              <a:rPr lang="fr-FR" sz="2000" dirty="0"/>
              <a:t>UTI</a:t>
            </a:r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C421164-6780-6F61-D33E-624891FE79D7}"/>
              </a:ext>
            </a:extLst>
          </p:cNvPr>
          <p:cNvSpPr/>
          <p:nvPr/>
        </p:nvSpPr>
        <p:spPr>
          <a:xfrm>
            <a:off x="3040592" y="2298229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3x7</a:t>
            </a:r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C4D95D5-6E4A-1C4B-8709-AB1D0D3970D8}"/>
              </a:ext>
            </a:extLst>
          </p:cNvPr>
          <p:cNvSpPr/>
          <p:nvPr/>
        </p:nvSpPr>
        <p:spPr>
          <a:xfrm>
            <a:off x="9130065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3x10</a:t>
            </a:r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2576F35-14AD-A705-EA3B-BC8E5BBC7E6A}"/>
              </a:ext>
            </a:extLst>
          </p:cNvPr>
          <p:cNvSpPr/>
          <p:nvPr/>
        </p:nvSpPr>
        <p:spPr>
          <a:xfrm>
            <a:off x="6079420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3x3</a:t>
            </a:r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9A0AAD-8F80-EB81-F939-25922E3FEE98}"/>
              </a:ext>
            </a:extLst>
          </p:cNvPr>
          <p:cNvSpPr/>
          <p:nvPr/>
        </p:nvSpPr>
        <p:spPr>
          <a:xfrm>
            <a:off x="9124686" y="231054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3x6</a:t>
            </a:r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2CA7596-3342-3B22-F3E1-C1D3ACD3B49F}"/>
              </a:ext>
            </a:extLst>
          </p:cNvPr>
          <p:cNvSpPr/>
          <p:nvPr/>
        </p:nvSpPr>
        <p:spPr>
          <a:xfrm>
            <a:off x="3037588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3x11</a:t>
            </a:r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026D46D-6D1E-32D7-D88E-7C6EC826188F}"/>
              </a:ext>
            </a:extLst>
          </p:cNvPr>
          <p:cNvSpPr/>
          <p:nvPr/>
        </p:nvSpPr>
        <p:spPr>
          <a:xfrm>
            <a:off x="6079418" y="345741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2x3</a:t>
            </a:r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D491F42-9176-D7DB-AA8C-CB0DDBEFC633}"/>
              </a:ext>
            </a:extLst>
          </p:cNvPr>
          <p:cNvSpPr/>
          <p:nvPr/>
        </p:nvSpPr>
        <p:spPr>
          <a:xfrm>
            <a:off x="9131834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3x0</a:t>
            </a:r>
            <a:endParaRPr lang="fr-FR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70BD7D7-01A3-A46E-8C83-2B12B701F673}"/>
              </a:ext>
            </a:extLst>
          </p:cNvPr>
          <p:cNvSpPr/>
          <p:nvPr/>
        </p:nvSpPr>
        <p:spPr>
          <a:xfrm>
            <a:off x="9129224" y="460980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11x3</a:t>
            </a:r>
            <a:endParaRPr lang="fr-F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0A23896-CCE3-C470-5A76-F72224817A6F}"/>
              </a:ext>
            </a:extLst>
          </p:cNvPr>
          <p:cNvSpPr/>
          <p:nvPr/>
        </p:nvSpPr>
        <p:spPr>
          <a:xfrm>
            <a:off x="3037587" y="460427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7x3</a:t>
            </a:r>
            <a:endParaRPr lang="fr-F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0C71DDF-3760-887E-E36F-BE71CDB73B8E}"/>
              </a:ext>
            </a:extLst>
          </p:cNvPr>
          <p:cNvSpPr/>
          <p:nvPr/>
        </p:nvSpPr>
        <p:spPr>
          <a:xfrm>
            <a:off x="6078313" y="460404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8x3</a:t>
            </a:r>
            <a:endParaRPr lang="fr-F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E442209-C593-1EBC-550E-8DACCF2451A0}"/>
              </a:ext>
            </a:extLst>
          </p:cNvPr>
          <p:cNvSpPr/>
          <p:nvPr/>
        </p:nvSpPr>
        <p:spPr>
          <a:xfrm>
            <a:off x="3040591" y="576196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3x5</a:t>
            </a:r>
            <a:endParaRPr lang="fr-F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0ED5547-866C-132A-5651-49DDA2A3F425}"/>
              </a:ext>
            </a:extLst>
          </p:cNvPr>
          <p:cNvSpPr/>
          <p:nvPr/>
        </p:nvSpPr>
        <p:spPr>
          <a:xfrm>
            <a:off x="6072578" y="576196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10x3</a:t>
            </a:r>
            <a:endParaRPr lang="fr-FR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F52C817-F9C1-BD1F-827D-4BEA557B5399}"/>
              </a:ext>
            </a:extLst>
          </p:cNvPr>
          <p:cNvSpPr/>
          <p:nvPr/>
        </p:nvSpPr>
        <p:spPr>
          <a:xfrm>
            <a:off x="9128831" y="576219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3x9</a:t>
            </a:r>
            <a:endParaRPr lang="fr-FR" dirty="0"/>
          </a:p>
        </p:txBody>
      </p:sp>
      <p:pic>
        <p:nvPicPr>
          <p:cNvPr id="4" name="Image 3" descr="Une image contenant plein air, nuage, ciel, arbre&#10;&#10;Description générée automatiquement">
            <a:extLst>
              <a:ext uri="{FF2B5EF4-FFF2-40B4-BE49-F238E27FC236}">
                <a16:creationId xmlns:a16="http://schemas.microsoft.com/office/drawing/2014/main" id="{2A37521B-0EF9-9689-4F3A-2A15345E2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5" y="-831672"/>
            <a:ext cx="12171853" cy="809428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D1D71EC-1B19-4C16-D40F-60FE416A3234}"/>
              </a:ext>
            </a:extLst>
          </p:cNvPr>
          <p:cNvSpPr txBox="1"/>
          <p:nvPr/>
        </p:nvSpPr>
        <p:spPr>
          <a:xfrm>
            <a:off x="2005793" y="566678"/>
            <a:ext cx="818041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NOUVELLE-</a:t>
            </a:r>
          </a:p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ZÉLANDE</a:t>
            </a:r>
          </a:p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Wellington  </a:t>
            </a:r>
          </a:p>
        </p:txBody>
      </p:sp>
    </p:spTree>
    <p:extLst>
      <p:ext uri="{BB962C8B-B14F-4D97-AF65-F5344CB8AC3E}">
        <p14:creationId xmlns:p14="http://schemas.microsoft.com/office/powerpoint/2010/main" val="14874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23FB5-D1F6-3388-BCF2-7F04A5D31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lein air, nuage, ciel, eau&#10;&#10;Description générée automatiquement">
            <a:extLst>
              <a:ext uri="{FF2B5EF4-FFF2-40B4-BE49-F238E27FC236}">
                <a16:creationId xmlns:a16="http://schemas.microsoft.com/office/drawing/2014/main" id="{8680743C-CEC4-7D6B-DBDC-A0F64C506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02114"/>
            <a:ext cx="12175067" cy="791858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870793B-AF66-D33A-F509-14DED94F2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435ADA-9D81-D7B0-36B5-85D2A8639F45}"/>
              </a:ext>
            </a:extLst>
          </p:cNvPr>
          <p:cNvSpPr/>
          <p:nvPr/>
        </p:nvSpPr>
        <p:spPr>
          <a:xfrm>
            <a:off x="-12526" y="-1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4x4</a:t>
            </a: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0157D0-AEC0-B3D0-3B97-5097568E0CCF}"/>
              </a:ext>
            </a:extLst>
          </p:cNvPr>
          <p:cNvSpPr/>
          <p:nvPr/>
        </p:nvSpPr>
        <p:spPr>
          <a:xfrm>
            <a:off x="3037855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4x3</a:t>
            </a:r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BBDA05B-B819-7F31-6E72-B45C3C6A0A32}"/>
              </a:ext>
            </a:extLst>
          </p:cNvPr>
          <p:cNvSpPr/>
          <p:nvPr/>
        </p:nvSpPr>
        <p:spPr>
          <a:xfrm>
            <a:off x="6088236" y="-2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4x2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5A59A3-819A-FF22-86B0-FA094E3626A0}"/>
              </a:ext>
            </a:extLst>
          </p:cNvPr>
          <p:cNvSpPr/>
          <p:nvPr/>
        </p:nvSpPr>
        <p:spPr>
          <a:xfrm>
            <a:off x="9127328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6x4</a:t>
            </a: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AE0CFEB-86CB-5C0E-890A-6BAD7A893D75}"/>
              </a:ext>
            </a:extLst>
          </p:cNvPr>
          <p:cNvSpPr/>
          <p:nvPr/>
        </p:nvSpPr>
        <p:spPr>
          <a:xfrm>
            <a:off x="-11026" y="1152393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0x4</a:t>
            </a:r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1495C38-5084-09CC-206F-F09217296780}"/>
              </a:ext>
            </a:extLst>
          </p:cNvPr>
          <p:cNvSpPr/>
          <p:nvPr/>
        </p:nvSpPr>
        <p:spPr>
          <a:xfrm>
            <a:off x="-12527" y="2304786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4x8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76B017-D118-C7D2-848C-D36192AB6159}"/>
              </a:ext>
            </a:extLst>
          </p:cNvPr>
          <p:cNvSpPr/>
          <p:nvPr/>
        </p:nvSpPr>
        <p:spPr>
          <a:xfrm>
            <a:off x="-12528" y="3457179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5x4</a:t>
            </a:r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4A32462-A0F2-3ED3-4FED-A29F9367F6FC}"/>
              </a:ext>
            </a:extLst>
          </p:cNvPr>
          <p:cNvSpPr/>
          <p:nvPr/>
        </p:nvSpPr>
        <p:spPr>
          <a:xfrm>
            <a:off x="-12529" y="460957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4x1</a:t>
            </a:r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6706701-4272-3AB5-E76A-8DE0CF4B517B}"/>
              </a:ext>
            </a:extLst>
          </p:cNvPr>
          <p:cNvSpPr/>
          <p:nvPr/>
        </p:nvSpPr>
        <p:spPr>
          <a:xfrm>
            <a:off x="-12530" y="5761965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4x4</a:t>
            </a:r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0EBAF02-D448-EF78-1EF8-F16FD4AD44F4}"/>
              </a:ext>
            </a:extLst>
          </p:cNvPr>
          <p:cNvSpPr/>
          <p:nvPr/>
        </p:nvSpPr>
        <p:spPr>
          <a:xfrm>
            <a:off x="3035890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9x4</a:t>
            </a:r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392308B-6A87-AF78-288A-D1A45136954D}"/>
              </a:ext>
            </a:extLst>
          </p:cNvPr>
          <p:cNvSpPr/>
          <p:nvPr/>
        </p:nvSpPr>
        <p:spPr>
          <a:xfrm>
            <a:off x="6082421" y="115239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PL</a:t>
            </a:r>
            <a:r>
              <a:rPr lang="fr-FR" sz="2000" dirty="0">
                <a:solidFill>
                  <a:schemeClr val="tx1"/>
                </a:solidFill>
              </a:rPr>
              <a:t> 1x4 </a:t>
            </a:r>
            <a:r>
              <a:rPr lang="fr-FR" sz="2000" dirty="0"/>
              <a:t>UTI</a:t>
            </a:r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E4C8ADB-105D-1139-D8BF-6BF61E7C6BE1}"/>
              </a:ext>
            </a:extLst>
          </p:cNvPr>
          <p:cNvSpPr/>
          <p:nvPr/>
        </p:nvSpPr>
        <p:spPr>
          <a:xfrm>
            <a:off x="3040592" y="2298229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4x7</a:t>
            </a:r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8CDABEB-DD9A-F41D-7F84-4F8E2D66DF49}"/>
              </a:ext>
            </a:extLst>
          </p:cNvPr>
          <p:cNvSpPr/>
          <p:nvPr/>
        </p:nvSpPr>
        <p:spPr>
          <a:xfrm>
            <a:off x="9130065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4x10</a:t>
            </a:r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CAE4217-898C-37C5-FC41-6F880338A6C4}"/>
              </a:ext>
            </a:extLst>
          </p:cNvPr>
          <p:cNvSpPr/>
          <p:nvPr/>
        </p:nvSpPr>
        <p:spPr>
          <a:xfrm>
            <a:off x="6079420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3x4</a:t>
            </a:r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DAEF53B-2D42-D43B-3FEB-59B8A580D743}"/>
              </a:ext>
            </a:extLst>
          </p:cNvPr>
          <p:cNvSpPr/>
          <p:nvPr/>
        </p:nvSpPr>
        <p:spPr>
          <a:xfrm>
            <a:off x="9124686" y="231054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4x6</a:t>
            </a:r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C0E4B82-DBB1-495A-FA5B-3B91F8D884C6}"/>
              </a:ext>
            </a:extLst>
          </p:cNvPr>
          <p:cNvSpPr/>
          <p:nvPr/>
        </p:nvSpPr>
        <p:spPr>
          <a:xfrm>
            <a:off x="3037588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4x11</a:t>
            </a:r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76F580E-44E6-A5DD-547A-5670A7FEBA4A}"/>
              </a:ext>
            </a:extLst>
          </p:cNvPr>
          <p:cNvSpPr/>
          <p:nvPr/>
        </p:nvSpPr>
        <p:spPr>
          <a:xfrm>
            <a:off x="6079418" y="345741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2x4</a:t>
            </a:r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B8BE2C0-B17E-8779-0680-08F00D285919}"/>
              </a:ext>
            </a:extLst>
          </p:cNvPr>
          <p:cNvSpPr/>
          <p:nvPr/>
        </p:nvSpPr>
        <p:spPr>
          <a:xfrm>
            <a:off x="9131834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4x0</a:t>
            </a:r>
            <a:endParaRPr lang="fr-FR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41E585-ADC7-2F91-FF9F-1A810F60AEFC}"/>
              </a:ext>
            </a:extLst>
          </p:cNvPr>
          <p:cNvSpPr/>
          <p:nvPr/>
        </p:nvSpPr>
        <p:spPr>
          <a:xfrm>
            <a:off x="9129224" y="460980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11x4</a:t>
            </a:r>
            <a:endParaRPr lang="fr-F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85A3C81-EA03-CF0A-84A2-54CF3412F27F}"/>
              </a:ext>
            </a:extLst>
          </p:cNvPr>
          <p:cNvSpPr/>
          <p:nvPr/>
        </p:nvSpPr>
        <p:spPr>
          <a:xfrm>
            <a:off x="3037587" y="460427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7x4</a:t>
            </a:r>
            <a:endParaRPr lang="fr-F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FDDAB02-036F-C74F-CCC0-5D0631670F6B}"/>
              </a:ext>
            </a:extLst>
          </p:cNvPr>
          <p:cNvSpPr/>
          <p:nvPr/>
        </p:nvSpPr>
        <p:spPr>
          <a:xfrm>
            <a:off x="6078313" y="460404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8x4</a:t>
            </a:r>
            <a:endParaRPr lang="fr-F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2ACB3FC-57D5-A609-D8AB-A769E31ADAAB}"/>
              </a:ext>
            </a:extLst>
          </p:cNvPr>
          <p:cNvSpPr/>
          <p:nvPr/>
        </p:nvSpPr>
        <p:spPr>
          <a:xfrm>
            <a:off x="3040591" y="576196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4x5</a:t>
            </a:r>
            <a:endParaRPr lang="fr-F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AD138FA-8739-8B83-2F09-BFAB6BB6CF3F}"/>
              </a:ext>
            </a:extLst>
          </p:cNvPr>
          <p:cNvSpPr/>
          <p:nvPr/>
        </p:nvSpPr>
        <p:spPr>
          <a:xfrm>
            <a:off x="6072578" y="576196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10x4</a:t>
            </a:r>
            <a:endParaRPr lang="fr-FR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F604C59-E462-E414-3988-06CBB5395B86}"/>
              </a:ext>
            </a:extLst>
          </p:cNvPr>
          <p:cNvSpPr/>
          <p:nvPr/>
        </p:nvSpPr>
        <p:spPr>
          <a:xfrm>
            <a:off x="9128831" y="576219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4x9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382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F2E18-97DA-0134-E7CB-860C333A1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uage, plein air, ciel, Zone urbaine&#10;&#10;Description générée automatiquement">
            <a:extLst>
              <a:ext uri="{FF2B5EF4-FFF2-40B4-BE49-F238E27FC236}">
                <a16:creationId xmlns:a16="http://schemas.microsoft.com/office/drawing/2014/main" id="{A2CD293C-BA4F-921B-ECFD-CADC056C8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5" y="-104422"/>
            <a:ext cx="12167924" cy="709161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393A296-4229-7582-6BAC-71649CC3C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D39EE6-F0F7-F1E5-4ED4-5C9117A15F28}"/>
              </a:ext>
            </a:extLst>
          </p:cNvPr>
          <p:cNvSpPr/>
          <p:nvPr/>
        </p:nvSpPr>
        <p:spPr>
          <a:xfrm>
            <a:off x="-12526" y="-1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5+18</a:t>
            </a: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F9AF15A-F7EC-01C1-639D-D931568EC5EB}"/>
              </a:ext>
            </a:extLst>
          </p:cNvPr>
          <p:cNvSpPr/>
          <p:nvPr/>
        </p:nvSpPr>
        <p:spPr>
          <a:xfrm>
            <a:off x="3037855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29+21</a:t>
            </a:r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B42AE6-E631-33A0-D34D-9642AB715E05}"/>
              </a:ext>
            </a:extLst>
          </p:cNvPr>
          <p:cNvSpPr/>
          <p:nvPr/>
        </p:nvSpPr>
        <p:spPr>
          <a:xfrm>
            <a:off x="6088236" y="-2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71+4</a:t>
            </a:r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984DB0-1CD0-B0F0-7C52-99D53E4DDF20}"/>
              </a:ext>
            </a:extLst>
          </p:cNvPr>
          <p:cNvSpPr/>
          <p:nvPr/>
        </p:nvSpPr>
        <p:spPr>
          <a:xfrm>
            <a:off x="9127328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35+20</a:t>
            </a: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192FA00-FF66-26AE-EF6B-0883D7985890}"/>
              </a:ext>
            </a:extLst>
          </p:cNvPr>
          <p:cNvSpPr/>
          <p:nvPr/>
        </p:nvSpPr>
        <p:spPr>
          <a:xfrm>
            <a:off x="-11026" y="1152393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10+10</a:t>
            </a:r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B97D542-94A6-C9A1-3353-E43422E4FBBB}"/>
              </a:ext>
            </a:extLst>
          </p:cNvPr>
          <p:cNvSpPr/>
          <p:nvPr/>
        </p:nvSpPr>
        <p:spPr>
          <a:xfrm>
            <a:off x="-12527" y="2304786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84+8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DF2871A-4121-64AB-099A-B0F310F2C58A}"/>
              </a:ext>
            </a:extLst>
          </p:cNvPr>
          <p:cNvSpPr/>
          <p:nvPr/>
        </p:nvSpPr>
        <p:spPr>
          <a:xfrm>
            <a:off x="-12528" y="3457179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52+7</a:t>
            </a:r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13250B5-78D4-9704-689B-1E116BD6BA7A}"/>
              </a:ext>
            </a:extLst>
          </p:cNvPr>
          <p:cNvSpPr/>
          <p:nvPr/>
        </p:nvSpPr>
        <p:spPr>
          <a:xfrm>
            <a:off x="-12529" y="460957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64+19</a:t>
            </a:r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DFA8F4B-C908-B897-60FE-EC75F76D83F7}"/>
              </a:ext>
            </a:extLst>
          </p:cNvPr>
          <p:cNvSpPr/>
          <p:nvPr/>
        </p:nvSpPr>
        <p:spPr>
          <a:xfrm>
            <a:off x="-12530" y="5761965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73+4</a:t>
            </a:r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177BC0A-2BAE-9D39-DA2D-9D5DABDB1902}"/>
              </a:ext>
            </a:extLst>
          </p:cNvPr>
          <p:cNvSpPr/>
          <p:nvPr/>
        </p:nvSpPr>
        <p:spPr>
          <a:xfrm>
            <a:off x="3035890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2+64</a:t>
            </a:r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58C87DE-5410-6FAA-85B9-6E4F75C8703B}"/>
              </a:ext>
            </a:extLst>
          </p:cNvPr>
          <p:cNvSpPr/>
          <p:nvPr/>
        </p:nvSpPr>
        <p:spPr>
          <a:xfrm>
            <a:off x="6082421" y="115239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PL</a:t>
            </a:r>
            <a:r>
              <a:rPr lang="fr-FR" sz="2000" dirty="0">
                <a:solidFill>
                  <a:schemeClr val="tx1"/>
                </a:solidFill>
              </a:rPr>
              <a:t> 49+17 </a:t>
            </a:r>
            <a:r>
              <a:rPr lang="fr-FR" sz="2000" dirty="0"/>
              <a:t>UTI</a:t>
            </a:r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D6ECFA1-3452-0ADA-B240-E543ADCDF800}"/>
              </a:ext>
            </a:extLst>
          </p:cNvPr>
          <p:cNvSpPr/>
          <p:nvPr/>
        </p:nvSpPr>
        <p:spPr>
          <a:xfrm>
            <a:off x="3040592" y="2298229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74+21</a:t>
            </a:r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4A50ACC-C241-0DD7-1091-9BC36FCCC09E}"/>
              </a:ext>
            </a:extLst>
          </p:cNvPr>
          <p:cNvSpPr/>
          <p:nvPr/>
        </p:nvSpPr>
        <p:spPr>
          <a:xfrm>
            <a:off x="9130065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12+9</a:t>
            </a:r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49D5D9C-BEB0-9B37-0276-1890A6748889}"/>
              </a:ext>
            </a:extLst>
          </p:cNvPr>
          <p:cNvSpPr/>
          <p:nvPr/>
        </p:nvSpPr>
        <p:spPr>
          <a:xfrm>
            <a:off x="6079420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11+67</a:t>
            </a:r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FFB253F-B8E2-4ED5-2AD4-BF77A1D206D9}"/>
              </a:ext>
            </a:extLst>
          </p:cNvPr>
          <p:cNvSpPr/>
          <p:nvPr/>
        </p:nvSpPr>
        <p:spPr>
          <a:xfrm>
            <a:off x="9131565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3+88</a:t>
            </a:r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7A3AF40-CFFF-B18C-DF16-6AE77DE3EAC9}"/>
              </a:ext>
            </a:extLst>
          </p:cNvPr>
          <p:cNvSpPr/>
          <p:nvPr/>
        </p:nvSpPr>
        <p:spPr>
          <a:xfrm>
            <a:off x="3037588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93+2</a:t>
            </a:r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B1DE783-CEBD-4921-C61D-9B48A1913015}"/>
              </a:ext>
            </a:extLst>
          </p:cNvPr>
          <p:cNvSpPr/>
          <p:nvPr/>
        </p:nvSpPr>
        <p:spPr>
          <a:xfrm>
            <a:off x="6079418" y="345741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55+33</a:t>
            </a:r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6A893C-CFBB-07B3-D541-9A4F6B919A7F}"/>
              </a:ext>
            </a:extLst>
          </p:cNvPr>
          <p:cNvSpPr/>
          <p:nvPr/>
        </p:nvSpPr>
        <p:spPr>
          <a:xfrm>
            <a:off x="9131834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63+30</a:t>
            </a:r>
            <a:endParaRPr lang="fr-FR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0D2F3A8-ED7A-B2B0-798E-50923E887CFA}"/>
              </a:ext>
            </a:extLst>
          </p:cNvPr>
          <p:cNvSpPr/>
          <p:nvPr/>
        </p:nvSpPr>
        <p:spPr>
          <a:xfrm>
            <a:off x="9129224" y="460980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81+17</a:t>
            </a:r>
            <a:endParaRPr lang="fr-F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6FDE678-B7C8-AD8D-5C6E-2E1837293D5D}"/>
              </a:ext>
            </a:extLst>
          </p:cNvPr>
          <p:cNvSpPr/>
          <p:nvPr/>
        </p:nvSpPr>
        <p:spPr>
          <a:xfrm>
            <a:off x="3037587" y="460427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32+28</a:t>
            </a:r>
            <a:endParaRPr lang="fr-F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BDA8A8A-FE19-E27D-0A53-B60E42474513}"/>
              </a:ext>
            </a:extLst>
          </p:cNvPr>
          <p:cNvSpPr/>
          <p:nvPr/>
        </p:nvSpPr>
        <p:spPr>
          <a:xfrm>
            <a:off x="6078313" y="460404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60+12</a:t>
            </a:r>
            <a:endParaRPr lang="fr-F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7D2AC35-74EE-3BF2-B28D-4F62B6CDCE33}"/>
              </a:ext>
            </a:extLst>
          </p:cNvPr>
          <p:cNvSpPr/>
          <p:nvPr/>
        </p:nvSpPr>
        <p:spPr>
          <a:xfrm>
            <a:off x="3040591" y="576196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18+51</a:t>
            </a:r>
            <a:endParaRPr lang="fr-F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118DD14-52FE-D9A7-9C1C-BF47A2236583}"/>
              </a:ext>
            </a:extLst>
          </p:cNvPr>
          <p:cNvSpPr/>
          <p:nvPr/>
        </p:nvSpPr>
        <p:spPr>
          <a:xfrm>
            <a:off x="6072578" y="576196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29+19</a:t>
            </a:r>
            <a:endParaRPr lang="fr-FR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B9B0222-288A-CE4B-470A-CC9806CFE378}"/>
              </a:ext>
            </a:extLst>
          </p:cNvPr>
          <p:cNvSpPr/>
          <p:nvPr/>
        </p:nvSpPr>
        <p:spPr>
          <a:xfrm>
            <a:off x="9128831" y="576219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50+7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349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95657-6F2F-664E-1583-2036242DF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70C4DE-A37A-31AD-CC92-A3DF19B54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plein air, nuage, ciel, eau&#10;&#10;Description générée automatiquement">
            <a:extLst>
              <a:ext uri="{FF2B5EF4-FFF2-40B4-BE49-F238E27FC236}">
                <a16:creationId xmlns:a16="http://schemas.microsoft.com/office/drawing/2014/main" id="{F1B20C64-5E8D-4EDB-0F55-BD8BB4D94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2114"/>
            <a:ext cx="12175067" cy="791858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F370E54-5A9D-1211-721A-A255C4BE5644}"/>
              </a:ext>
            </a:extLst>
          </p:cNvPr>
          <p:cNvSpPr txBox="1"/>
          <p:nvPr/>
        </p:nvSpPr>
        <p:spPr>
          <a:xfrm>
            <a:off x="2005793" y="566678"/>
            <a:ext cx="81804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FIDJI</a:t>
            </a:r>
          </a:p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Suva  </a:t>
            </a:r>
          </a:p>
        </p:txBody>
      </p:sp>
    </p:spTree>
    <p:extLst>
      <p:ext uri="{BB962C8B-B14F-4D97-AF65-F5344CB8AC3E}">
        <p14:creationId xmlns:p14="http://schemas.microsoft.com/office/powerpoint/2010/main" val="1453970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CE86F-7A4B-C2B2-9F94-0FF9A96A5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ein air, nuage, ciel, bâtiment&#10;&#10;Description générée automatiquement">
            <a:extLst>
              <a:ext uri="{FF2B5EF4-FFF2-40B4-BE49-F238E27FC236}">
                <a16:creationId xmlns:a16="http://schemas.microsoft.com/office/drawing/2014/main" id="{3703A27E-2878-C364-D442-4672EC2D5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" y="0"/>
            <a:ext cx="12286754" cy="691435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B4C4AC0-0BD8-5BB7-BE16-09E403389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EF4071-3131-A8F6-5E50-6D25D7966066}"/>
              </a:ext>
            </a:extLst>
          </p:cNvPr>
          <p:cNvSpPr/>
          <p:nvPr/>
        </p:nvSpPr>
        <p:spPr>
          <a:xfrm>
            <a:off x="-12526" y="-1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5x4</a:t>
            </a: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C2CEC9-8C22-AD2C-1667-D4834DDA253F}"/>
              </a:ext>
            </a:extLst>
          </p:cNvPr>
          <p:cNvSpPr/>
          <p:nvPr/>
        </p:nvSpPr>
        <p:spPr>
          <a:xfrm>
            <a:off x="3037855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5x3</a:t>
            </a:r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C53718-9288-0848-24D8-C44F74F6F0A5}"/>
              </a:ext>
            </a:extLst>
          </p:cNvPr>
          <p:cNvSpPr/>
          <p:nvPr/>
        </p:nvSpPr>
        <p:spPr>
          <a:xfrm>
            <a:off x="6088236" y="-2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5x2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38B2809-88AD-019A-F8FF-48141D25D81A}"/>
              </a:ext>
            </a:extLst>
          </p:cNvPr>
          <p:cNvSpPr/>
          <p:nvPr/>
        </p:nvSpPr>
        <p:spPr>
          <a:xfrm>
            <a:off x="9127328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6x5</a:t>
            </a: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3A3736-36C2-CF64-B399-520E0C00FBF7}"/>
              </a:ext>
            </a:extLst>
          </p:cNvPr>
          <p:cNvSpPr/>
          <p:nvPr/>
        </p:nvSpPr>
        <p:spPr>
          <a:xfrm>
            <a:off x="-11026" y="1152393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0x5</a:t>
            </a:r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E6A830-091A-5927-6F71-B440E021172D}"/>
              </a:ext>
            </a:extLst>
          </p:cNvPr>
          <p:cNvSpPr/>
          <p:nvPr/>
        </p:nvSpPr>
        <p:spPr>
          <a:xfrm>
            <a:off x="-12527" y="2304786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5x8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BA6609-D477-346D-3C75-64FDEE53DE91}"/>
              </a:ext>
            </a:extLst>
          </p:cNvPr>
          <p:cNvSpPr/>
          <p:nvPr/>
        </p:nvSpPr>
        <p:spPr>
          <a:xfrm>
            <a:off x="-12528" y="3457179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5x5</a:t>
            </a:r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F4FB91C-1D95-78E2-D547-0A816417AB39}"/>
              </a:ext>
            </a:extLst>
          </p:cNvPr>
          <p:cNvSpPr/>
          <p:nvPr/>
        </p:nvSpPr>
        <p:spPr>
          <a:xfrm>
            <a:off x="-12529" y="460957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5x1</a:t>
            </a:r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C80D5F5-2F9E-1F71-F300-4E1A51873818}"/>
              </a:ext>
            </a:extLst>
          </p:cNvPr>
          <p:cNvSpPr/>
          <p:nvPr/>
        </p:nvSpPr>
        <p:spPr>
          <a:xfrm>
            <a:off x="-12530" y="5761965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4x5</a:t>
            </a:r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5363ED9-D666-FF21-1F8F-2CA13D33A1E4}"/>
              </a:ext>
            </a:extLst>
          </p:cNvPr>
          <p:cNvSpPr/>
          <p:nvPr/>
        </p:nvSpPr>
        <p:spPr>
          <a:xfrm>
            <a:off x="3035890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9x5</a:t>
            </a:r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5FF79F4-C6EE-63C7-E24F-A4493846A79A}"/>
              </a:ext>
            </a:extLst>
          </p:cNvPr>
          <p:cNvSpPr/>
          <p:nvPr/>
        </p:nvSpPr>
        <p:spPr>
          <a:xfrm>
            <a:off x="6082421" y="115239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PL</a:t>
            </a:r>
            <a:r>
              <a:rPr lang="fr-FR" sz="2000" dirty="0">
                <a:solidFill>
                  <a:schemeClr val="tx1"/>
                </a:solidFill>
              </a:rPr>
              <a:t> 1x5 </a:t>
            </a:r>
            <a:r>
              <a:rPr lang="fr-FR" sz="2000" dirty="0"/>
              <a:t>UTI</a:t>
            </a:r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00294DB-BA21-55A8-7E21-14E79DD39AAE}"/>
              </a:ext>
            </a:extLst>
          </p:cNvPr>
          <p:cNvSpPr/>
          <p:nvPr/>
        </p:nvSpPr>
        <p:spPr>
          <a:xfrm>
            <a:off x="3040592" y="2298229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5x7</a:t>
            </a:r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896CD9A-FB91-97D2-1699-1F851AE17EF7}"/>
              </a:ext>
            </a:extLst>
          </p:cNvPr>
          <p:cNvSpPr/>
          <p:nvPr/>
        </p:nvSpPr>
        <p:spPr>
          <a:xfrm>
            <a:off x="9130065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5x10</a:t>
            </a:r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7A39223-5984-28D3-5090-47F4AC7335FD}"/>
              </a:ext>
            </a:extLst>
          </p:cNvPr>
          <p:cNvSpPr/>
          <p:nvPr/>
        </p:nvSpPr>
        <p:spPr>
          <a:xfrm>
            <a:off x="6079420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3x5</a:t>
            </a:r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F42CC62-931F-99C0-AC11-6E1062D51215}"/>
              </a:ext>
            </a:extLst>
          </p:cNvPr>
          <p:cNvSpPr/>
          <p:nvPr/>
        </p:nvSpPr>
        <p:spPr>
          <a:xfrm>
            <a:off x="9124686" y="231054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5x6</a:t>
            </a:r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9E3A65D-EBFA-FB83-8D32-B9F1C5518B61}"/>
              </a:ext>
            </a:extLst>
          </p:cNvPr>
          <p:cNvSpPr/>
          <p:nvPr/>
        </p:nvSpPr>
        <p:spPr>
          <a:xfrm>
            <a:off x="3037588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5x11</a:t>
            </a:r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7A4AEEE-EBF7-2453-4724-209079B1C5F9}"/>
              </a:ext>
            </a:extLst>
          </p:cNvPr>
          <p:cNvSpPr/>
          <p:nvPr/>
        </p:nvSpPr>
        <p:spPr>
          <a:xfrm>
            <a:off x="6079418" y="345741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2x5</a:t>
            </a:r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2CE7C5-E501-8E23-A802-A38AA6D80CDF}"/>
              </a:ext>
            </a:extLst>
          </p:cNvPr>
          <p:cNvSpPr/>
          <p:nvPr/>
        </p:nvSpPr>
        <p:spPr>
          <a:xfrm>
            <a:off x="9131834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5x0</a:t>
            </a:r>
            <a:endParaRPr lang="fr-FR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5B35F7-D9FD-08E8-E2C3-899441A74706}"/>
              </a:ext>
            </a:extLst>
          </p:cNvPr>
          <p:cNvSpPr/>
          <p:nvPr/>
        </p:nvSpPr>
        <p:spPr>
          <a:xfrm>
            <a:off x="9129224" y="460980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11x5</a:t>
            </a:r>
            <a:endParaRPr lang="fr-F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CC3F43F-9682-BF42-6732-2642F06725D7}"/>
              </a:ext>
            </a:extLst>
          </p:cNvPr>
          <p:cNvSpPr/>
          <p:nvPr/>
        </p:nvSpPr>
        <p:spPr>
          <a:xfrm>
            <a:off x="3037587" y="460427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7x5</a:t>
            </a:r>
            <a:endParaRPr lang="fr-F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271708B-3A7E-9545-BBBE-18F824FB9DF9}"/>
              </a:ext>
            </a:extLst>
          </p:cNvPr>
          <p:cNvSpPr/>
          <p:nvPr/>
        </p:nvSpPr>
        <p:spPr>
          <a:xfrm>
            <a:off x="6078313" y="460404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8x5</a:t>
            </a:r>
            <a:endParaRPr lang="fr-F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1F65617-DF67-6F71-0EFA-701FF61B605D}"/>
              </a:ext>
            </a:extLst>
          </p:cNvPr>
          <p:cNvSpPr/>
          <p:nvPr/>
        </p:nvSpPr>
        <p:spPr>
          <a:xfrm>
            <a:off x="3040591" y="576196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5x5</a:t>
            </a:r>
            <a:endParaRPr lang="fr-F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25F5846-1703-1E57-D189-2BE9B8A97017}"/>
              </a:ext>
            </a:extLst>
          </p:cNvPr>
          <p:cNvSpPr/>
          <p:nvPr/>
        </p:nvSpPr>
        <p:spPr>
          <a:xfrm>
            <a:off x="6072578" y="576196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10x5</a:t>
            </a:r>
            <a:endParaRPr lang="fr-FR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71E83DE-FC0A-CADE-168C-8323D881518A}"/>
              </a:ext>
            </a:extLst>
          </p:cNvPr>
          <p:cNvSpPr/>
          <p:nvPr/>
        </p:nvSpPr>
        <p:spPr>
          <a:xfrm>
            <a:off x="9128831" y="576219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5x9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837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D4C102-38A1-2250-457F-B00CC7A5E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F2A6F8-7810-A7BA-1103-C323A4E7E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plein air, nuage, ciel, bâtiment&#10;&#10;Description générée automatiquement">
            <a:extLst>
              <a:ext uri="{FF2B5EF4-FFF2-40B4-BE49-F238E27FC236}">
                <a16:creationId xmlns:a16="http://schemas.microsoft.com/office/drawing/2014/main" id="{1F905F4F-F1CF-AECC-3917-3B55EF64F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" y="0"/>
            <a:ext cx="12286754" cy="691435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017C920-EC55-B6DD-E034-76037731F39F}"/>
              </a:ext>
            </a:extLst>
          </p:cNvPr>
          <p:cNvSpPr txBox="1"/>
          <p:nvPr/>
        </p:nvSpPr>
        <p:spPr>
          <a:xfrm>
            <a:off x="2005793" y="566678"/>
            <a:ext cx="818041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NOUVELLE CALÉDONIE</a:t>
            </a:r>
          </a:p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Nouméa  </a:t>
            </a:r>
          </a:p>
        </p:txBody>
      </p:sp>
    </p:spTree>
    <p:extLst>
      <p:ext uri="{BB962C8B-B14F-4D97-AF65-F5344CB8AC3E}">
        <p14:creationId xmlns:p14="http://schemas.microsoft.com/office/powerpoint/2010/main" val="2723811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65CC6-79C8-D463-C2CF-244E668DC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lein air, bâtiment, eau, ville touristique&#10;&#10;Description générée automatiquement">
            <a:extLst>
              <a:ext uri="{FF2B5EF4-FFF2-40B4-BE49-F238E27FC236}">
                <a16:creationId xmlns:a16="http://schemas.microsoft.com/office/drawing/2014/main" id="{A4CF88AE-EE90-B768-99C1-DED9F3E2E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" y="-255326"/>
            <a:ext cx="12158134" cy="810542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C7FB318-7254-9A6C-2577-75572A3A8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12078D-7614-D9B0-B3E2-C3FDE594F1B6}"/>
              </a:ext>
            </a:extLst>
          </p:cNvPr>
          <p:cNvSpPr/>
          <p:nvPr/>
        </p:nvSpPr>
        <p:spPr>
          <a:xfrm>
            <a:off x="-12526" y="-1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6x4</a:t>
            </a: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3845FF-EA48-AD1E-B44F-56DE1E975882}"/>
              </a:ext>
            </a:extLst>
          </p:cNvPr>
          <p:cNvSpPr/>
          <p:nvPr/>
        </p:nvSpPr>
        <p:spPr>
          <a:xfrm>
            <a:off x="3037855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6x3</a:t>
            </a:r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FEDA66-6403-6C30-7EEB-B610BFF564C6}"/>
              </a:ext>
            </a:extLst>
          </p:cNvPr>
          <p:cNvSpPr/>
          <p:nvPr/>
        </p:nvSpPr>
        <p:spPr>
          <a:xfrm>
            <a:off x="6088236" y="-2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6x2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096E7D1-27BE-5103-CFFC-6C68BE65EB36}"/>
              </a:ext>
            </a:extLst>
          </p:cNvPr>
          <p:cNvSpPr/>
          <p:nvPr/>
        </p:nvSpPr>
        <p:spPr>
          <a:xfrm>
            <a:off x="9127328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6x6</a:t>
            </a: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7920F1A-741F-75C7-EC92-ED41A4A17926}"/>
              </a:ext>
            </a:extLst>
          </p:cNvPr>
          <p:cNvSpPr/>
          <p:nvPr/>
        </p:nvSpPr>
        <p:spPr>
          <a:xfrm>
            <a:off x="-11026" y="1152393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0x6</a:t>
            </a:r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5791F5-A3AB-FEAD-D1FD-71ACDE669342}"/>
              </a:ext>
            </a:extLst>
          </p:cNvPr>
          <p:cNvSpPr/>
          <p:nvPr/>
        </p:nvSpPr>
        <p:spPr>
          <a:xfrm>
            <a:off x="-12527" y="2304786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6x8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041115F-BF81-9143-6E87-C6F0A2FAF8F5}"/>
              </a:ext>
            </a:extLst>
          </p:cNvPr>
          <p:cNvSpPr/>
          <p:nvPr/>
        </p:nvSpPr>
        <p:spPr>
          <a:xfrm>
            <a:off x="-12528" y="3457179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6x5</a:t>
            </a:r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2B9EB8-FD88-9724-A515-599B9B75D59E}"/>
              </a:ext>
            </a:extLst>
          </p:cNvPr>
          <p:cNvSpPr/>
          <p:nvPr/>
        </p:nvSpPr>
        <p:spPr>
          <a:xfrm>
            <a:off x="-12529" y="460957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6x1</a:t>
            </a:r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B50A1D6-4198-E6E4-4F59-8098A59E04BA}"/>
              </a:ext>
            </a:extLst>
          </p:cNvPr>
          <p:cNvSpPr/>
          <p:nvPr/>
        </p:nvSpPr>
        <p:spPr>
          <a:xfrm>
            <a:off x="-12530" y="5761965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4x6</a:t>
            </a:r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1408EBC-F86B-ABDD-3766-10197EED54A9}"/>
              </a:ext>
            </a:extLst>
          </p:cNvPr>
          <p:cNvSpPr/>
          <p:nvPr/>
        </p:nvSpPr>
        <p:spPr>
          <a:xfrm>
            <a:off x="3035890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9x6</a:t>
            </a:r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7C27B9-1367-1466-ACE4-EC1B6BD390AF}"/>
              </a:ext>
            </a:extLst>
          </p:cNvPr>
          <p:cNvSpPr/>
          <p:nvPr/>
        </p:nvSpPr>
        <p:spPr>
          <a:xfrm>
            <a:off x="6082421" y="115239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PL</a:t>
            </a:r>
            <a:r>
              <a:rPr lang="fr-FR" sz="2000" dirty="0">
                <a:solidFill>
                  <a:schemeClr val="tx1"/>
                </a:solidFill>
              </a:rPr>
              <a:t> 1x6 </a:t>
            </a:r>
            <a:r>
              <a:rPr lang="fr-FR" sz="2000" dirty="0"/>
              <a:t>UTI</a:t>
            </a:r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733C91D-6044-7980-BE11-0399DCD96EE8}"/>
              </a:ext>
            </a:extLst>
          </p:cNvPr>
          <p:cNvSpPr/>
          <p:nvPr/>
        </p:nvSpPr>
        <p:spPr>
          <a:xfrm>
            <a:off x="3040592" y="2298229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6x7</a:t>
            </a:r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6FF66F5-0941-403F-0A74-B8893EB58A40}"/>
              </a:ext>
            </a:extLst>
          </p:cNvPr>
          <p:cNvSpPr/>
          <p:nvPr/>
        </p:nvSpPr>
        <p:spPr>
          <a:xfrm>
            <a:off x="9130065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6x10</a:t>
            </a:r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D4C7710-D761-2659-A8AF-A96F618D3282}"/>
              </a:ext>
            </a:extLst>
          </p:cNvPr>
          <p:cNvSpPr/>
          <p:nvPr/>
        </p:nvSpPr>
        <p:spPr>
          <a:xfrm>
            <a:off x="6079420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3x6</a:t>
            </a:r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EF36AF2-9265-547A-2B79-E20A1BFFD8D3}"/>
              </a:ext>
            </a:extLst>
          </p:cNvPr>
          <p:cNvSpPr/>
          <p:nvPr/>
        </p:nvSpPr>
        <p:spPr>
          <a:xfrm>
            <a:off x="9124686" y="231054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6x6</a:t>
            </a:r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B26AE2B-169C-3DAE-1D0B-6B989E179B2E}"/>
              </a:ext>
            </a:extLst>
          </p:cNvPr>
          <p:cNvSpPr/>
          <p:nvPr/>
        </p:nvSpPr>
        <p:spPr>
          <a:xfrm>
            <a:off x="3037588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6x11</a:t>
            </a:r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AC8616C-0BB4-A5B4-137F-34E4D5EC7C08}"/>
              </a:ext>
            </a:extLst>
          </p:cNvPr>
          <p:cNvSpPr/>
          <p:nvPr/>
        </p:nvSpPr>
        <p:spPr>
          <a:xfrm>
            <a:off x="6079418" y="345741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2x6</a:t>
            </a:r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010AEF9-A77F-D6C3-C4B8-B5C99AD40701}"/>
              </a:ext>
            </a:extLst>
          </p:cNvPr>
          <p:cNvSpPr/>
          <p:nvPr/>
        </p:nvSpPr>
        <p:spPr>
          <a:xfrm>
            <a:off x="9131834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6x0</a:t>
            </a:r>
            <a:endParaRPr lang="fr-FR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B72AFCF-6057-4130-2760-B682ED74B967}"/>
              </a:ext>
            </a:extLst>
          </p:cNvPr>
          <p:cNvSpPr/>
          <p:nvPr/>
        </p:nvSpPr>
        <p:spPr>
          <a:xfrm>
            <a:off x="9129224" y="460980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11x6</a:t>
            </a:r>
            <a:endParaRPr lang="fr-F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1285D08-69A8-9571-289B-A944F446AD24}"/>
              </a:ext>
            </a:extLst>
          </p:cNvPr>
          <p:cNvSpPr/>
          <p:nvPr/>
        </p:nvSpPr>
        <p:spPr>
          <a:xfrm>
            <a:off x="3037587" y="460427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7x6</a:t>
            </a:r>
            <a:endParaRPr lang="fr-F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55357B4-44C4-BFB6-C876-7AC577706CA8}"/>
              </a:ext>
            </a:extLst>
          </p:cNvPr>
          <p:cNvSpPr/>
          <p:nvPr/>
        </p:nvSpPr>
        <p:spPr>
          <a:xfrm>
            <a:off x="6078313" y="460404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8x6</a:t>
            </a:r>
            <a:endParaRPr lang="fr-F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689DB75-7F9E-422D-9A92-EA608F93A99B}"/>
              </a:ext>
            </a:extLst>
          </p:cNvPr>
          <p:cNvSpPr/>
          <p:nvPr/>
        </p:nvSpPr>
        <p:spPr>
          <a:xfrm>
            <a:off x="3040591" y="576196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5x6</a:t>
            </a:r>
            <a:endParaRPr lang="fr-F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1B94F88-7461-630C-B428-0827FDCB3FE0}"/>
              </a:ext>
            </a:extLst>
          </p:cNvPr>
          <p:cNvSpPr/>
          <p:nvPr/>
        </p:nvSpPr>
        <p:spPr>
          <a:xfrm>
            <a:off x="6072578" y="576196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10x6</a:t>
            </a:r>
            <a:endParaRPr lang="fr-FR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41F7F01-5946-44FB-26C3-1A073B780DC6}"/>
              </a:ext>
            </a:extLst>
          </p:cNvPr>
          <p:cNvSpPr/>
          <p:nvPr/>
        </p:nvSpPr>
        <p:spPr>
          <a:xfrm>
            <a:off x="9128831" y="576219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6x9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683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F2CFAD-732D-2424-5A99-0E0775C6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C0D61A-04AF-43D4-C9D6-9E1D15F0A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plein air, bâtiment, eau, ville touristique&#10;&#10;Description générée automatiquement">
            <a:extLst>
              <a:ext uri="{FF2B5EF4-FFF2-40B4-BE49-F238E27FC236}">
                <a16:creationId xmlns:a16="http://schemas.microsoft.com/office/drawing/2014/main" id="{6C6DCC44-87B3-2AE9-A7A2-78C27A6D4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" y="-255326"/>
            <a:ext cx="12158134" cy="810542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AB96219-F46B-A751-CC80-EF83A804726A}"/>
              </a:ext>
            </a:extLst>
          </p:cNvPr>
          <p:cNvSpPr txBox="1"/>
          <p:nvPr/>
        </p:nvSpPr>
        <p:spPr>
          <a:xfrm>
            <a:off x="-395477" y="0"/>
            <a:ext cx="1298295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PAPOUASIE NOUVELLE GUINÉE</a:t>
            </a:r>
          </a:p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Port Moresby  </a:t>
            </a:r>
          </a:p>
        </p:txBody>
      </p:sp>
    </p:spTree>
    <p:extLst>
      <p:ext uri="{BB962C8B-B14F-4D97-AF65-F5344CB8AC3E}">
        <p14:creationId xmlns:p14="http://schemas.microsoft.com/office/powerpoint/2010/main" val="32512701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814E8-60B3-63D6-473E-6DC17B4DB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A723918-75A9-11A8-B757-0845CD178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89" y="-948070"/>
            <a:ext cx="12201177" cy="915088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D290716-7A93-C0DC-2E6C-EE2C5F444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27E78F-DA61-99D3-6681-30FC74F29200}"/>
              </a:ext>
            </a:extLst>
          </p:cNvPr>
          <p:cNvSpPr/>
          <p:nvPr/>
        </p:nvSpPr>
        <p:spPr>
          <a:xfrm>
            <a:off x="-12526" y="-1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7x4</a:t>
            </a: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2025B87-2DB8-DB60-0269-335F3AD0A0C0}"/>
              </a:ext>
            </a:extLst>
          </p:cNvPr>
          <p:cNvSpPr/>
          <p:nvPr/>
        </p:nvSpPr>
        <p:spPr>
          <a:xfrm>
            <a:off x="3037855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7x3</a:t>
            </a:r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3AE548-ECF7-35BC-5964-3A6CB84C4C40}"/>
              </a:ext>
            </a:extLst>
          </p:cNvPr>
          <p:cNvSpPr/>
          <p:nvPr/>
        </p:nvSpPr>
        <p:spPr>
          <a:xfrm>
            <a:off x="6088236" y="-2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7x2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AFE49C-FD3B-9084-D651-00392C860A4F}"/>
              </a:ext>
            </a:extLst>
          </p:cNvPr>
          <p:cNvSpPr/>
          <p:nvPr/>
        </p:nvSpPr>
        <p:spPr>
          <a:xfrm>
            <a:off x="9127328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6x7</a:t>
            </a: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BAA82CE-ED65-DB6E-9AD7-884E67E764CF}"/>
              </a:ext>
            </a:extLst>
          </p:cNvPr>
          <p:cNvSpPr/>
          <p:nvPr/>
        </p:nvSpPr>
        <p:spPr>
          <a:xfrm>
            <a:off x="-11026" y="1152393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0x7</a:t>
            </a:r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3845631-C128-5A0B-0266-266D708AE308}"/>
              </a:ext>
            </a:extLst>
          </p:cNvPr>
          <p:cNvSpPr/>
          <p:nvPr/>
        </p:nvSpPr>
        <p:spPr>
          <a:xfrm>
            <a:off x="-12527" y="2304786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7x8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91A625B-D62A-9265-EE2B-3902D4E2BBF6}"/>
              </a:ext>
            </a:extLst>
          </p:cNvPr>
          <p:cNvSpPr/>
          <p:nvPr/>
        </p:nvSpPr>
        <p:spPr>
          <a:xfrm>
            <a:off x="-12528" y="3457179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7x5</a:t>
            </a:r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E7D913-D4F0-F3B9-B25B-0D70FD473C6D}"/>
              </a:ext>
            </a:extLst>
          </p:cNvPr>
          <p:cNvSpPr/>
          <p:nvPr/>
        </p:nvSpPr>
        <p:spPr>
          <a:xfrm>
            <a:off x="-12529" y="460957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7x1</a:t>
            </a:r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E9D1EC-5A17-ADE0-5E91-01E42A473FD7}"/>
              </a:ext>
            </a:extLst>
          </p:cNvPr>
          <p:cNvSpPr/>
          <p:nvPr/>
        </p:nvSpPr>
        <p:spPr>
          <a:xfrm>
            <a:off x="-12530" y="5761965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4x7</a:t>
            </a:r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EEE8328-EDF0-8BC9-57ED-B3B813778F08}"/>
              </a:ext>
            </a:extLst>
          </p:cNvPr>
          <p:cNvSpPr/>
          <p:nvPr/>
        </p:nvSpPr>
        <p:spPr>
          <a:xfrm>
            <a:off x="3035890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9x7</a:t>
            </a:r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6F06E4C-6025-A332-8AB0-CE19F1D66BB0}"/>
              </a:ext>
            </a:extLst>
          </p:cNvPr>
          <p:cNvSpPr/>
          <p:nvPr/>
        </p:nvSpPr>
        <p:spPr>
          <a:xfrm>
            <a:off x="6082421" y="115239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PL</a:t>
            </a:r>
            <a:r>
              <a:rPr lang="fr-FR" sz="2000" dirty="0">
                <a:solidFill>
                  <a:schemeClr val="tx1"/>
                </a:solidFill>
              </a:rPr>
              <a:t> 1x7</a:t>
            </a:r>
            <a:r>
              <a:rPr lang="fr-FR" sz="2000" dirty="0"/>
              <a:t>UTI</a:t>
            </a:r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6974C37-FF78-681B-38CE-320704D06803}"/>
              </a:ext>
            </a:extLst>
          </p:cNvPr>
          <p:cNvSpPr/>
          <p:nvPr/>
        </p:nvSpPr>
        <p:spPr>
          <a:xfrm>
            <a:off x="3040592" y="2298229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7x7</a:t>
            </a:r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AC3E85-04F3-1804-D341-75E591B61796}"/>
              </a:ext>
            </a:extLst>
          </p:cNvPr>
          <p:cNvSpPr/>
          <p:nvPr/>
        </p:nvSpPr>
        <p:spPr>
          <a:xfrm>
            <a:off x="9130065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7x10</a:t>
            </a:r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6D6240F-12B5-8B82-49FD-5548DCE83A67}"/>
              </a:ext>
            </a:extLst>
          </p:cNvPr>
          <p:cNvSpPr/>
          <p:nvPr/>
        </p:nvSpPr>
        <p:spPr>
          <a:xfrm>
            <a:off x="6079420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3x7</a:t>
            </a:r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0EADC92-1FC4-6D02-F2CE-AAB7E56B04CD}"/>
              </a:ext>
            </a:extLst>
          </p:cNvPr>
          <p:cNvSpPr/>
          <p:nvPr/>
        </p:nvSpPr>
        <p:spPr>
          <a:xfrm>
            <a:off x="9124686" y="231054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7x6</a:t>
            </a:r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D6B7D92-1F02-A6E9-4129-6782D2CC0E2F}"/>
              </a:ext>
            </a:extLst>
          </p:cNvPr>
          <p:cNvSpPr/>
          <p:nvPr/>
        </p:nvSpPr>
        <p:spPr>
          <a:xfrm>
            <a:off x="3037588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7x11</a:t>
            </a:r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0B24AE5-1946-06C4-6EE4-2C9226274085}"/>
              </a:ext>
            </a:extLst>
          </p:cNvPr>
          <p:cNvSpPr/>
          <p:nvPr/>
        </p:nvSpPr>
        <p:spPr>
          <a:xfrm>
            <a:off x="6079418" y="345741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2x7</a:t>
            </a:r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F81A057-E005-1B1B-0AF9-E935C14BB5F4}"/>
              </a:ext>
            </a:extLst>
          </p:cNvPr>
          <p:cNvSpPr/>
          <p:nvPr/>
        </p:nvSpPr>
        <p:spPr>
          <a:xfrm>
            <a:off x="9131834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7x0</a:t>
            </a:r>
            <a:endParaRPr lang="fr-FR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65334A9-7ED5-AEEA-3DA4-38BCE78A0259}"/>
              </a:ext>
            </a:extLst>
          </p:cNvPr>
          <p:cNvSpPr/>
          <p:nvPr/>
        </p:nvSpPr>
        <p:spPr>
          <a:xfrm>
            <a:off x="9129224" y="460980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11x7</a:t>
            </a:r>
            <a:endParaRPr lang="fr-F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31C32C3-2CBA-FC2F-FBF7-742D360C37B7}"/>
              </a:ext>
            </a:extLst>
          </p:cNvPr>
          <p:cNvSpPr/>
          <p:nvPr/>
        </p:nvSpPr>
        <p:spPr>
          <a:xfrm>
            <a:off x="3037587" y="460427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7x7</a:t>
            </a:r>
            <a:endParaRPr lang="fr-F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8BA2B60-DE5A-BE99-AD96-976391020E8A}"/>
              </a:ext>
            </a:extLst>
          </p:cNvPr>
          <p:cNvSpPr/>
          <p:nvPr/>
        </p:nvSpPr>
        <p:spPr>
          <a:xfrm>
            <a:off x="6078313" y="460404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8x7</a:t>
            </a:r>
            <a:endParaRPr lang="fr-F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529A56-045C-9814-B47F-70D2162D188F}"/>
              </a:ext>
            </a:extLst>
          </p:cNvPr>
          <p:cNvSpPr/>
          <p:nvPr/>
        </p:nvSpPr>
        <p:spPr>
          <a:xfrm>
            <a:off x="3040591" y="576196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5x7</a:t>
            </a:r>
            <a:endParaRPr lang="fr-F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354BC81-C030-3B19-ED6D-916EA060102C}"/>
              </a:ext>
            </a:extLst>
          </p:cNvPr>
          <p:cNvSpPr/>
          <p:nvPr/>
        </p:nvSpPr>
        <p:spPr>
          <a:xfrm>
            <a:off x="6072578" y="576196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10x7</a:t>
            </a:r>
            <a:endParaRPr lang="fr-FR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E445E47-3696-2362-6C0A-B6F57B6086F8}"/>
              </a:ext>
            </a:extLst>
          </p:cNvPr>
          <p:cNvSpPr/>
          <p:nvPr/>
        </p:nvSpPr>
        <p:spPr>
          <a:xfrm>
            <a:off x="9128831" y="576219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7x9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943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FF269A-B55E-41E4-0BEE-8C3008E35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14AEA6-E8E3-462A-67FA-2D6DB1815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2EE463A-9CE1-2D93-31A6-10600F663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89" y="-948070"/>
            <a:ext cx="12201177" cy="915088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86D4AC2-AC21-8CD3-8DA4-1B0F8D20ABFD}"/>
              </a:ext>
            </a:extLst>
          </p:cNvPr>
          <p:cNvSpPr txBox="1"/>
          <p:nvPr/>
        </p:nvSpPr>
        <p:spPr>
          <a:xfrm>
            <a:off x="-395477" y="0"/>
            <a:ext cx="129829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MICRONÉSIE</a:t>
            </a:r>
          </a:p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Palikir</a:t>
            </a:r>
          </a:p>
        </p:txBody>
      </p:sp>
    </p:spTree>
    <p:extLst>
      <p:ext uri="{BB962C8B-B14F-4D97-AF65-F5344CB8AC3E}">
        <p14:creationId xmlns:p14="http://schemas.microsoft.com/office/powerpoint/2010/main" val="1036940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446E9-668B-E82B-2CFD-53662783C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iel, plein air, nuage, bus&#10;&#10;Description générée automatiquement">
            <a:extLst>
              <a:ext uri="{FF2B5EF4-FFF2-40B4-BE49-F238E27FC236}">
                <a16:creationId xmlns:a16="http://schemas.microsoft.com/office/drawing/2014/main" id="{420846AE-1BCC-CDC7-A485-6CEABAF2B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" y="-470920"/>
            <a:ext cx="12191122" cy="812741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8B5843D-7537-2803-97F1-F904DC9DF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6ED74B-B840-7D19-60D9-79702B8EE74A}"/>
              </a:ext>
            </a:extLst>
          </p:cNvPr>
          <p:cNvSpPr/>
          <p:nvPr/>
        </p:nvSpPr>
        <p:spPr>
          <a:xfrm>
            <a:off x="-12526" y="-1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8x4</a:t>
            </a: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51D902-C2E9-8098-EC51-79D337492683}"/>
              </a:ext>
            </a:extLst>
          </p:cNvPr>
          <p:cNvSpPr/>
          <p:nvPr/>
        </p:nvSpPr>
        <p:spPr>
          <a:xfrm>
            <a:off x="3037855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8x3</a:t>
            </a:r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B074515-5053-99F4-E473-793E0B42015F}"/>
              </a:ext>
            </a:extLst>
          </p:cNvPr>
          <p:cNvSpPr/>
          <p:nvPr/>
        </p:nvSpPr>
        <p:spPr>
          <a:xfrm>
            <a:off x="6088236" y="-2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8x2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4C362E5-C01E-F910-FE32-12AB86B619EB}"/>
              </a:ext>
            </a:extLst>
          </p:cNvPr>
          <p:cNvSpPr/>
          <p:nvPr/>
        </p:nvSpPr>
        <p:spPr>
          <a:xfrm>
            <a:off x="9127328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6x8</a:t>
            </a: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68D5D23-F1FD-4CDC-E72A-FFA8FF604B61}"/>
              </a:ext>
            </a:extLst>
          </p:cNvPr>
          <p:cNvSpPr/>
          <p:nvPr/>
        </p:nvSpPr>
        <p:spPr>
          <a:xfrm>
            <a:off x="-11026" y="1152393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0x8</a:t>
            </a:r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B326D98-C326-AF00-0740-8FC89766D0F5}"/>
              </a:ext>
            </a:extLst>
          </p:cNvPr>
          <p:cNvSpPr/>
          <p:nvPr/>
        </p:nvSpPr>
        <p:spPr>
          <a:xfrm>
            <a:off x="-12527" y="2304786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8x7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81AC0D9-B16C-E6FD-301D-744F8C47A3A5}"/>
              </a:ext>
            </a:extLst>
          </p:cNvPr>
          <p:cNvSpPr/>
          <p:nvPr/>
        </p:nvSpPr>
        <p:spPr>
          <a:xfrm>
            <a:off x="-12528" y="3457179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8x5</a:t>
            </a:r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A714DE-5A68-CF2B-D79C-0510597D00C8}"/>
              </a:ext>
            </a:extLst>
          </p:cNvPr>
          <p:cNvSpPr/>
          <p:nvPr/>
        </p:nvSpPr>
        <p:spPr>
          <a:xfrm>
            <a:off x="-12529" y="460957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8x1</a:t>
            </a:r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EFA8453-52D9-1BD0-5C95-01ED697B7210}"/>
              </a:ext>
            </a:extLst>
          </p:cNvPr>
          <p:cNvSpPr/>
          <p:nvPr/>
        </p:nvSpPr>
        <p:spPr>
          <a:xfrm>
            <a:off x="-12530" y="5761965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4x8</a:t>
            </a:r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4EF4D5E-1F60-8ED3-29D0-67EECB05908F}"/>
              </a:ext>
            </a:extLst>
          </p:cNvPr>
          <p:cNvSpPr/>
          <p:nvPr/>
        </p:nvSpPr>
        <p:spPr>
          <a:xfrm>
            <a:off x="3035890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9x8</a:t>
            </a:r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A91B7B5-B709-40E9-AF0D-87779F2656F7}"/>
              </a:ext>
            </a:extLst>
          </p:cNvPr>
          <p:cNvSpPr/>
          <p:nvPr/>
        </p:nvSpPr>
        <p:spPr>
          <a:xfrm>
            <a:off x="6082421" y="115239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PL</a:t>
            </a:r>
            <a:r>
              <a:rPr lang="fr-FR" sz="2000" dirty="0">
                <a:solidFill>
                  <a:schemeClr val="tx1"/>
                </a:solidFill>
              </a:rPr>
              <a:t> 1x8</a:t>
            </a:r>
            <a:r>
              <a:rPr lang="fr-FR" sz="2000" dirty="0"/>
              <a:t>UTI</a:t>
            </a:r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FBE7230-66DD-1006-F1F9-4D5F2BA1A81D}"/>
              </a:ext>
            </a:extLst>
          </p:cNvPr>
          <p:cNvSpPr/>
          <p:nvPr/>
        </p:nvSpPr>
        <p:spPr>
          <a:xfrm>
            <a:off x="3040592" y="2298229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8x8</a:t>
            </a:r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2328412-2610-88A9-93B7-800781B9D5C1}"/>
              </a:ext>
            </a:extLst>
          </p:cNvPr>
          <p:cNvSpPr/>
          <p:nvPr/>
        </p:nvSpPr>
        <p:spPr>
          <a:xfrm>
            <a:off x="9130065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8x10</a:t>
            </a:r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BAFD301-82FF-98DC-41CD-204F55CFA1C4}"/>
              </a:ext>
            </a:extLst>
          </p:cNvPr>
          <p:cNvSpPr/>
          <p:nvPr/>
        </p:nvSpPr>
        <p:spPr>
          <a:xfrm>
            <a:off x="6079420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3x8</a:t>
            </a:r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4D74E13-9E75-EF1D-18B1-9E93706AE9C8}"/>
              </a:ext>
            </a:extLst>
          </p:cNvPr>
          <p:cNvSpPr/>
          <p:nvPr/>
        </p:nvSpPr>
        <p:spPr>
          <a:xfrm>
            <a:off x="9124686" y="231054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8x6</a:t>
            </a:r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68736AD-EC19-B1E3-D11D-7888A55DF60C}"/>
              </a:ext>
            </a:extLst>
          </p:cNvPr>
          <p:cNvSpPr/>
          <p:nvPr/>
        </p:nvSpPr>
        <p:spPr>
          <a:xfrm>
            <a:off x="3037588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8x11</a:t>
            </a:r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3E99828-B2D4-1BD8-7AA6-B006827180B5}"/>
              </a:ext>
            </a:extLst>
          </p:cNvPr>
          <p:cNvSpPr/>
          <p:nvPr/>
        </p:nvSpPr>
        <p:spPr>
          <a:xfrm>
            <a:off x="6079418" y="345741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2x8</a:t>
            </a:r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C93DD01-3192-B182-E0D9-C9F23AB21FF1}"/>
              </a:ext>
            </a:extLst>
          </p:cNvPr>
          <p:cNvSpPr/>
          <p:nvPr/>
        </p:nvSpPr>
        <p:spPr>
          <a:xfrm>
            <a:off x="9131834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8x0</a:t>
            </a:r>
            <a:endParaRPr lang="fr-FR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76E54A9-8E36-BB29-06AA-3E0D5B068200}"/>
              </a:ext>
            </a:extLst>
          </p:cNvPr>
          <p:cNvSpPr/>
          <p:nvPr/>
        </p:nvSpPr>
        <p:spPr>
          <a:xfrm>
            <a:off x="9129224" y="460980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11x8</a:t>
            </a:r>
            <a:endParaRPr lang="fr-F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B36B56A-8868-6ED2-32B2-7B1544E49C4D}"/>
              </a:ext>
            </a:extLst>
          </p:cNvPr>
          <p:cNvSpPr/>
          <p:nvPr/>
        </p:nvSpPr>
        <p:spPr>
          <a:xfrm>
            <a:off x="3037587" y="460427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7x8</a:t>
            </a:r>
            <a:endParaRPr lang="fr-F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C6979F1-A99B-E8C8-DFC1-F82B7C9D75ED}"/>
              </a:ext>
            </a:extLst>
          </p:cNvPr>
          <p:cNvSpPr/>
          <p:nvPr/>
        </p:nvSpPr>
        <p:spPr>
          <a:xfrm>
            <a:off x="6078313" y="460404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8x8</a:t>
            </a:r>
            <a:endParaRPr lang="fr-F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82AFA3A-918A-6C8B-B1B1-DF8A93EF8A9C}"/>
              </a:ext>
            </a:extLst>
          </p:cNvPr>
          <p:cNvSpPr/>
          <p:nvPr/>
        </p:nvSpPr>
        <p:spPr>
          <a:xfrm>
            <a:off x="3040591" y="576196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5x8</a:t>
            </a:r>
            <a:endParaRPr lang="fr-F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DC6CA96-AA86-D368-482B-29557095F0D6}"/>
              </a:ext>
            </a:extLst>
          </p:cNvPr>
          <p:cNvSpPr/>
          <p:nvPr/>
        </p:nvSpPr>
        <p:spPr>
          <a:xfrm>
            <a:off x="6072578" y="576196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10x8</a:t>
            </a:r>
            <a:endParaRPr lang="fr-FR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3F7CB42-F413-3FC6-9051-7FE76F1E7954}"/>
              </a:ext>
            </a:extLst>
          </p:cNvPr>
          <p:cNvSpPr/>
          <p:nvPr/>
        </p:nvSpPr>
        <p:spPr>
          <a:xfrm>
            <a:off x="9128831" y="576219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8x9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932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A30CB8-A716-7F09-D333-738025670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3EBE87-C3B1-4F08-F414-1638F97847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ciel, plein air, nuage, bus&#10;&#10;Description générée automatiquement">
            <a:extLst>
              <a:ext uri="{FF2B5EF4-FFF2-40B4-BE49-F238E27FC236}">
                <a16:creationId xmlns:a16="http://schemas.microsoft.com/office/drawing/2014/main" id="{99630C21-AD4F-667D-50ED-A37AB3DA6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" y="-470920"/>
            <a:ext cx="12191122" cy="81274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0373C39-37F5-3BD2-49E2-046C0177E26A}"/>
              </a:ext>
            </a:extLst>
          </p:cNvPr>
          <p:cNvSpPr txBox="1"/>
          <p:nvPr/>
        </p:nvSpPr>
        <p:spPr>
          <a:xfrm>
            <a:off x="-395477" y="0"/>
            <a:ext cx="129829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SAMOA</a:t>
            </a:r>
          </a:p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Apia</a:t>
            </a:r>
          </a:p>
        </p:txBody>
      </p:sp>
    </p:spTree>
    <p:extLst>
      <p:ext uri="{BB962C8B-B14F-4D97-AF65-F5344CB8AC3E}">
        <p14:creationId xmlns:p14="http://schemas.microsoft.com/office/powerpoint/2010/main" val="3660639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945A4-1D7C-13E7-8786-178DCBE36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ein air, Photographie aérienne, eau, Vue plongeante&#10;&#10;Description générée automatiquement">
            <a:extLst>
              <a:ext uri="{FF2B5EF4-FFF2-40B4-BE49-F238E27FC236}">
                <a16:creationId xmlns:a16="http://schemas.microsoft.com/office/drawing/2014/main" id="{A3B0B633-3416-C1FA-0211-85251E717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2278" y="-2"/>
            <a:ext cx="13856556" cy="692827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34082E5-AA79-EF7C-0652-B7A21721F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A16937-D581-86E6-C254-BE99F77EA078}"/>
              </a:ext>
            </a:extLst>
          </p:cNvPr>
          <p:cNvSpPr/>
          <p:nvPr/>
        </p:nvSpPr>
        <p:spPr>
          <a:xfrm>
            <a:off x="-12526" y="-1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9x4</a:t>
            </a: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63C2302-D3A7-87D0-5985-2DFBC4A79434}"/>
              </a:ext>
            </a:extLst>
          </p:cNvPr>
          <p:cNvSpPr/>
          <p:nvPr/>
        </p:nvSpPr>
        <p:spPr>
          <a:xfrm>
            <a:off x="3037855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9x3</a:t>
            </a:r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A185B7-3073-E98B-6B37-4FF68C5B803C}"/>
              </a:ext>
            </a:extLst>
          </p:cNvPr>
          <p:cNvSpPr/>
          <p:nvPr/>
        </p:nvSpPr>
        <p:spPr>
          <a:xfrm>
            <a:off x="6088236" y="-2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9x2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F9BB85-E9E0-1182-CA42-14C6D15F1C26}"/>
              </a:ext>
            </a:extLst>
          </p:cNvPr>
          <p:cNvSpPr/>
          <p:nvPr/>
        </p:nvSpPr>
        <p:spPr>
          <a:xfrm>
            <a:off x="9127328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6x9</a:t>
            </a: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797C43-976A-6353-0CF5-4DCF32D252D3}"/>
              </a:ext>
            </a:extLst>
          </p:cNvPr>
          <p:cNvSpPr/>
          <p:nvPr/>
        </p:nvSpPr>
        <p:spPr>
          <a:xfrm>
            <a:off x="-11026" y="1152393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0x9</a:t>
            </a:r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AB5DC55-C6C9-C2E1-8008-FF3AA381E3E2}"/>
              </a:ext>
            </a:extLst>
          </p:cNvPr>
          <p:cNvSpPr/>
          <p:nvPr/>
        </p:nvSpPr>
        <p:spPr>
          <a:xfrm>
            <a:off x="-12527" y="2304786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9x7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9DFEED-A045-9150-85F7-0947E271525C}"/>
              </a:ext>
            </a:extLst>
          </p:cNvPr>
          <p:cNvSpPr/>
          <p:nvPr/>
        </p:nvSpPr>
        <p:spPr>
          <a:xfrm>
            <a:off x="-12528" y="3457179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9x5</a:t>
            </a:r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5CF01FA-ADF8-C5DC-B31F-594CF959B9EB}"/>
              </a:ext>
            </a:extLst>
          </p:cNvPr>
          <p:cNvSpPr/>
          <p:nvPr/>
        </p:nvSpPr>
        <p:spPr>
          <a:xfrm>
            <a:off x="-12529" y="460957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9x1</a:t>
            </a:r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E053043-8DA5-57B9-B6F7-E055ED07E4A8}"/>
              </a:ext>
            </a:extLst>
          </p:cNvPr>
          <p:cNvSpPr/>
          <p:nvPr/>
        </p:nvSpPr>
        <p:spPr>
          <a:xfrm>
            <a:off x="-12530" y="5761965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4x9</a:t>
            </a:r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45B5D45-4C82-5472-7548-9635A1C17B7C}"/>
              </a:ext>
            </a:extLst>
          </p:cNvPr>
          <p:cNvSpPr/>
          <p:nvPr/>
        </p:nvSpPr>
        <p:spPr>
          <a:xfrm>
            <a:off x="3035890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9x9</a:t>
            </a:r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469FDBF-2502-054D-7FF5-A2BB1E2BA409}"/>
              </a:ext>
            </a:extLst>
          </p:cNvPr>
          <p:cNvSpPr/>
          <p:nvPr/>
        </p:nvSpPr>
        <p:spPr>
          <a:xfrm>
            <a:off x="6082421" y="115239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PL</a:t>
            </a:r>
            <a:r>
              <a:rPr lang="fr-FR" sz="2000" dirty="0">
                <a:solidFill>
                  <a:schemeClr val="tx1"/>
                </a:solidFill>
              </a:rPr>
              <a:t> 1x9</a:t>
            </a:r>
            <a:r>
              <a:rPr lang="fr-FR" sz="2000" dirty="0"/>
              <a:t>UTI</a:t>
            </a:r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DB9B665-C728-2E74-E8B9-B03791CF5A55}"/>
              </a:ext>
            </a:extLst>
          </p:cNvPr>
          <p:cNvSpPr/>
          <p:nvPr/>
        </p:nvSpPr>
        <p:spPr>
          <a:xfrm>
            <a:off x="3040592" y="2298229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9x8</a:t>
            </a:r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51DDDAA-6447-411F-6B7B-889C104890F4}"/>
              </a:ext>
            </a:extLst>
          </p:cNvPr>
          <p:cNvSpPr/>
          <p:nvPr/>
        </p:nvSpPr>
        <p:spPr>
          <a:xfrm>
            <a:off x="9130065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9x10</a:t>
            </a:r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1FA23BB-C1E2-9E81-ABA6-7A4F1B2A9960}"/>
              </a:ext>
            </a:extLst>
          </p:cNvPr>
          <p:cNvSpPr/>
          <p:nvPr/>
        </p:nvSpPr>
        <p:spPr>
          <a:xfrm>
            <a:off x="6079420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3x9</a:t>
            </a:r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AB22AF7-3BA6-86F2-9ACA-2AD16A9B12B2}"/>
              </a:ext>
            </a:extLst>
          </p:cNvPr>
          <p:cNvSpPr/>
          <p:nvPr/>
        </p:nvSpPr>
        <p:spPr>
          <a:xfrm>
            <a:off x="9124686" y="231054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9x6</a:t>
            </a:r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BF005A4-1A0A-F9A4-7279-D26A5C0130FB}"/>
              </a:ext>
            </a:extLst>
          </p:cNvPr>
          <p:cNvSpPr/>
          <p:nvPr/>
        </p:nvSpPr>
        <p:spPr>
          <a:xfrm>
            <a:off x="3037588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9x11</a:t>
            </a:r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FCEE44-729B-D53F-8B1F-6A05DFA1491E}"/>
              </a:ext>
            </a:extLst>
          </p:cNvPr>
          <p:cNvSpPr/>
          <p:nvPr/>
        </p:nvSpPr>
        <p:spPr>
          <a:xfrm>
            <a:off x="6079418" y="345741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2x9</a:t>
            </a:r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C46C653-4FEF-D8DF-5ECE-DB269AB62F71}"/>
              </a:ext>
            </a:extLst>
          </p:cNvPr>
          <p:cNvSpPr/>
          <p:nvPr/>
        </p:nvSpPr>
        <p:spPr>
          <a:xfrm>
            <a:off x="9131834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9x0</a:t>
            </a:r>
            <a:endParaRPr lang="fr-FR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39BED68-CCEE-7BCA-47E9-802261F867E4}"/>
              </a:ext>
            </a:extLst>
          </p:cNvPr>
          <p:cNvSpPr/>
          <p:nvPr/>
        </p:nvSpPr>
        <p:spPr>
          <a:xfrm>
            <a:off x="9129224" y="460980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11x9</a:t>
            </a:r>
            <a:endParaRPr lang="fr-F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A077DF1-2FF1-D171-0EED-E8F7B85CE583}"/>
              </a:ext>
            </a:extLst>
          </p:cNvPr>
          <p:cNvSpPr/>
          <p:nvPr/>
        </p:nvSpPr>
        <p:spPr>
          <a:xfrm>
            <a:off x="3037587" y="460427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7x9</a:t>
            </a:r>
            <a:endParaRPr lang="fr-F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47BD9E4-FE80-0BC8-15A2-0616E7F4EDC8}"/>
              </a:ext>
            </a:extLst>
          </p:cNvPr>
          <p:cNvSpPr/>
          <p:nvPr/>
        </p:nvSpPr>
        <p:spPr>
          <a:xfrm>
            <a:off x="6078313" y="460404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8x9</a:t>
            </a:r>
            <a:endParaRPr lang="fr-F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5E01C26-B57B-0072-9C59-292331B706E8}"/>
              </a:ext>
            </a:extLst>
          </p:cNvPr>
          <p:cNvSpPr/>
          <p:nvPr/>
        </p:nvSpPr>
        <p:spPr>
          <a:xfrm>
            <a:off x="3040591" y="576196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5x9</a:t>
            </a:r>
            <a:endParaRPr lang="fr-F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7203CE5-9E07-C297-775A-8EA2AF633E5D}"/>
              </a:ext>
            </a:extLst>
          </p:cNvPr>
          <p:cNvSpPr/>
          <p:nvPr/>
        </p:nvSpPr>
        <p:spPr>
          <a:xfrm>
            <a:off x="6072578" y="576196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10x9</a:t>
            </a:r>
            <a:endParaRPr lang="fr-FR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8D176CA-0371-397B-7D7D-88F725FDDB31}"/>
              </a:ext>
            </a:extLst>
          </p:cNvPr>
          <p:cNvSpPr/>
          <p:nvPr/>
        </p:nvSpPr>
        <p:spPr>
          <a:xfrm>
            <a:off x="9116474" y="576219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9x9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72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6341E7-C81C-F65D-367B-47B8BF70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B3ABEA-95AB-A5A4-F3CB-68D878465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nuage, plein air, ciel, Zone urbaine&#10;&#10;Description générée automatiquement">
            <a:extLst>
              <a:ext uri="{FF2B5EF4-FFF2-40B4-BE49-F238E27FC236}">
                <a16:creationId xmlns:a16="http://schemas.microsoft.com/office/drawing/2014/main" id="{B46715ED-8295-E2EC-81A8-E59E54EA5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5" y="-104422"/>
            <a:ext cx="12167924" cy="709161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8437197-6D37-6F81-08F6-EC292BD91DD4}"/>
              </a:ext>
            </a:extLst>
          </p:cNvPr>
          <p:cNvSpPr txBox="1"/>
          <p:nvPr/>
        </p:nvSpPr>
        <p:spPr>
          <a:xfrm>
            <a:off x="2282433" y="566678"/>
            <a:ext cx="76226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ALLEMAGNE</a:t>
            </a:r>
          </a:p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Berlin  </a:t>
            </a:r>
          </a:p>
        </p:txBody>
      </p:sp>
    </p:spTree>
    <p:extLst>
      <p:ext uri="{BB962C8B-B14F-4D97-AF65-F5344CB8AC3E}">
        <p14:creationId xmlns:p14="http://schemas.microsoft.com/office/powerpoint/2010/main" val="1472760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0615C0-4253-0694-47A4-EEC078D4F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40C042-6A2E-3A32-1F6F-4E8F6E8B2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plein air, Photographie aérienne, eau, Vue plongeante&#10;&#10;Description générée automatiquement">
            <a:extLst>
              <a:ext uri="{FF2B5EF4-FFF2-40B4-BE49-F238E27FC236}">
                <a16:creationId xmlns:a16="http://schemas.microsoft.com/office/drawing/2014/main" id="{B73B0288-A322-C030-F6D0-2501839E8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2278" y="-2"/>
            <a:ext cx="13856556" cy="692827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8531000-616F-22AF-EAF1-15E7C405E1FB}"/>
              </a:ext>
            </a:extLst>
          </p:cNvPr>
          <p:cNvSpPr txBox="1"/>
          <p:nvPr/>
        </p:nvSpPr>
        <p:spPr>
          <a:xfrm>
            <a:off x="-395477" y="326996"/>
            <a:ext cx="129829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ÎLES SALOMON</a:t>
            </a:r>
          </a:p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Honiara</a:t>
            </a:r>
          </a:p>
        </p:txBody>
      </p:sp>
    </p:spTree>
    <p:extLst>
      <p:ext uri="{BB962C8B-B14F-4D97-AF65-F5344CB8AC3E}">
        <p14:creationId xmlns:p14="http://schemas.microsoft.com/office/powerpoint/2010/main" val="12318480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73D8DA-7222-BCF5-2D7E-C0B5EDD2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49249"/>
            <a:ext cx="4802249" cy="1671570"/>
          </a:xfrm>
        </p:spPr>
        <p:txBody>
          <a:bodyPr>
            <a:normAutofit/>
          </a:bodyPr>
          <a:lstStyle/>
          <a:p>
            <a:r>
              <a:rPr lang="fr-FR" sz="3700" dirty="0">
                <a:latin typeface="American Typewriter" panose="02090604020004020304" pitchFamily="18" charset="77"/>
              </a:rPr>
              <a:t>Calcule et visite – L’Amérique</a:t>
            </a:r>
          </a:p>
        </p:txBody>
      </p:sp>
      <p:pic>
        <p:nvPicPr>
          <p:cNvPr id="9" name="Image 8" descr="Une image contenant nuage, plein air, ciel, paysage&#10;&#10;Description générée automatiquement">
            <a:extLst>
              <a:ext uri="{FF2B5EF4-FFF2-40B4-BE49-F238E27FC236}">
                <a16:creationId xmlns:a16="http://schemas.microsoft.com/office/drawing/2014/main" id="{1D4193DA-8268-DF12-9AE0-6D8D7D337A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57" r="15721" b="-1"/>
          <a:stretch/>
        </p:blipFill>
        <p:spPr>
          <a:xfrm>
            <a:off x="5995436" y="1"/>
            <a:ext cx="3016307" cy="2223338"/>
          </a:xfrm>
          <a:prstGeom prst="rect">
            <a:avLst/>
          </a:prstGeom>
        </p:spPr>
      </p:pic>
      <p:pic>
        <p:nvPicPr>
          <p:cNvPr id="4" name="Image 3" descr="Une image contenant plein air, nuage, eau, ciel&#10;&#10;Description générée automatiquement">
            <a:extLst>
              <a:ext uri="{FF2B5EF4-FFF2-40B4-BE49-F238E27FC236}">
                <a16:creationId xmlns:a16="http://schemas.microsoft.com/office/drawing/2014/main" id="{99198C5C-7958-DC48-9AB3-28ACA542B8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14" r="3" b="3"/>
          <a:stretch/>
        </p:blipFill>
        <p:spPr>
          <a:xfrm>
            <a:off x="9188878" y="10"/>
            <a:ext cx="3003123" cy="1679499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90C193-B492-58DE-A31C-7320C5437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84215"/>
            <a:ext cx="4802249" cy="3744871"/>
          </a:xfrm>
        </p:spPr>
        <p:txBody>
          <a:bodyPr>
            <a:normAutofit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Dia. </a:t>
            </a:r>
            <a:r>
              <a:rPr lang="fr-FR" sz="1400" dirty="0">
                <a:latin typeface="Calibri Light" panose="020F0302020204030204"/>
              </a:rPr>
              <a:t>32/35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: multiplications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400" dirty="0">
                <a:latin typeface="Calibri Light" panose="020F0302020204030204"/>
              </a:rPr>
              <a:t>Dia. 36/39 : divisions 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Dia </a:t>
            </a:r>
            <a:r>
              <a:rPr lang="fr-FR" sz="1400" dirty="0">
                <a:latin typeface="Calibri Light" panose="020F0302020204030204"/>
              </a:rPr>
              <a:t>40/43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: multiplications et divisions</a:t>
            </a:r>
          </a:p>
          <a:p>
            <a:pPr marL="0" indent="0">
              <a:buNone/>
            </a:pPr>
            <a:endParaRPr lang="fr-FR" sz="1400" dirty="0">
              <a:latin typeface="+mj-lt"/>
            </a:endParaRPr>
          </a:p>
          <a:p>
            <a:pPr marL="0" indent="0">
              <a:buNone/>
            </a:pPr>
            <a:r>
              <a:rPr lang="fr-FR" sz="1400" dirty="0">
                <a:latin typeface="+mj-lt"/>
              </a:rPr>
              <a:t>Retrouvez les additions et les soustractions dans « Calcule et visite – L’Europe »</a:t>
            </a:r>
          </a:p>
          <a:p>
            <a:pPr marL="0" indent="0">
              <a:buNone/>
            </a:pPr>
            <a:r>
              <a:rPr lang="fr-FR" sz="1400" dirty="0">
                <a:latin typeface="+mj-lt"/>
              </a:rPr>
              <a:t>Retrouvez les quatre opérations dans « Calcule et visite - L’Asie »</a:t>
            </a:r>
          </a:p>
          <a:p>
            <a:pPr marL="0" indent="0">
              <a:buNone/>
            </a:pPr>
            <a:r>
              <a:rPr lang="fr-FR" sz="1400" dirty="0">
                <a:latin typeface="+mj-lt"/>
              </a:rPr>
              <a:t>Retrouvez les multiplications par tables dans « Calcule et visite – L’Océanie »</a:t>
            </a:r>
          </a:p>
          <a:p>
            <a:endParaRPr lang="fr-FR" sz="1400" dirty="0">
              <a:latin typeface="+mj-lt"/>
            </a:endParaRPr>
          </a:p>
          <a:p>
            <a:endParaRPr lang="fr-FR" sz="1400" dirty="0">
              <a:latin typeface="+mj-lt"/>
            </a:endParaRPr>
          </a:p>
          <a:p>
            <a:r>
              <a:rPr lang="fr-FR" sz="1400" dirty="0">
                <a:latin typeface="+mj-lt"/>
              </a:rPr>
              <a:t>À travers le travail du calcul, voyagez partout dans le monde !</a:t>
            </a:r>
          </a:p>
        </p:txBody>
      </p:sp>
      <p:pic>
        <p:nvPicPr>
          <p:cNvPr id="10" name="Image 9" descr="Une image contenant plein air, ciel, Place centrale, repère&#10;&#10;Description générée automatiquement">
            <a:extLst>
              <a:ext uri="{FF2B5EF4-FFF2-40B4-BE49-F238E27FC236}">
                <a16:creationId xmlns:a16="http://schemas.microsoft.com/office/drawing/2014/main" id="{9DE44C91-2265-7C9E-7162-8D276706AB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67" r="16156" b="3"/>
          <a:stretch/>
        </p:blipFill>
        <p:spPr>
          <a:xfrm>
            <a:off x="5995437" y="2384215"/>
            <a:ext cx="3016307" cy="2234180"/>
          </a:xfrm>
          <a:prstGeom prst="rect">
            <a:avLst/>
          </a:prstGeom>
        </p:spPr>
      </p:pic>
      <p:pic>
        <p:nvPicPr>
          <p:cNvPr id="7" name="Image 6" descr="Une image contenant plein air, voiture, route, ciel&#10;&#10;Description générée automatiquement">
            <a:extLst>
              <a:ext uri="{FF2B5EF4-FFF2-40B4-BE49-F238E27FC236}">
                <a16:creationId xmlns:a16="http://schemas.microsoft.com/office/drawing/2014/main" id="{FA49BD03-27B4-7484-D824-185AE06304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8" r="17770" b="3"/>
          <a:stretch/>
        </p:blipFill>
        <p:spPr>
          <a:xfrm>
            <a:off x="9188877" y="1843285"/>
            <a:ext cx="3003123" cy="2064985"/>
          </a:xfrm>
          <a:prstGeom prst="rect">
            <a:avLst/>
          </a:prstGeom>
        </p:spPr>
      </p:pic>
      <p:pic>
        <p:nvPicPr>
          <p:cNvPr id="8" name="Image 7" descr="Une image contenant plein air, nuage, Photographie aérienne, aérien&#10;&#10;Description générée automatiquement">
            <a:extLst>
              <a:ext uri="{FF2B5EF4-FFF2-40B4-BE49-F238E27FC236}">
                <a16:creationId xmlns:a16="http://schemas.microsoft.com/office/drawing/2014/main" id="{361956F0-09E9-EE61-AC5C-8CF7086DDF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833" r="11404" b="5"/>
          <a:stretch/>
        </p:blipFill>
        <p:spPr>
          <a:xfrm>
            <a:off x="5995436" y="4790113"/>
            <a:ext cx="3016307" cy="2067887"/>
          </a:xfrm>
          <a:prstGeom prst="rect">
            <a:avLst/>
          </a:prstGeom>
        </p:spPr>
      </p:pic>
      <p:pic>
        <p:nvPicPr>
          <p:cNvPr id="13" name="Image 12" descr="Une image contenant ciel, bâtiment, nuage, plein air&#10;&#10;Description générée automatiquement">
            <a:extLst>
              <a:ext uri="{FF2B5EF4-FFF2-40B4-BE49-F238E27FC236}">
                <a16:creationId xmlns:a16="http://schemas.microsoft.com/office/drawing/2014/main" id="{386C75C8-33CB-52F9-310C-29DCD54D3D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806" r="25387" b="2"/>
          <a:stretch/>
        </p:blipFill>
        <p:spPr>
          <a:xfrm>
            <a:off x="9188878" y="4079988"/>
            <a:ext cx="3003123" cy="277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865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F2E18-97DA-0134-E7CB-860C333A1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ein air, nuage, eau, ciel&#10;&#10;Description générée automatiquement">
            <a:extLst>
              <a:ext uri="{FF2B5EF4-FFF2-40B4-BE49-F238E27FC236}">
                <a16:creationId xmlns:a16="http://schemas.microsoft.com/office/drawing/2014/main" id="{4312E1DD-03C2-AD37-AE8C-DD9AAC1AE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962" y="-2"/>
            <a:ext cx="12210962" cy="697769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393A296-4229-7582-6BAC-71649CC3C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D39EE6-F0F7-F1E5-4ED4-5C9117A15F28}"/>
              </a:ext>
            </a:extLst>
          </p:cNvPr>
          <p:cNvSpPr/>
          <p:nvPr/>
        </p:nvSpPr>
        <p:spPr>
          <a:xfrm>
            <a:off x="-12526" y="-1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6x8</a:t>
            </a: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F9AF15A-F7EC-01C1-639D-D931568EC5EB}"/>
              </a:ext>
            </a:extLst>
          </p:cNvPr>
          <p:cNvSpPr/>
          <p:nvPr/>
        </p:nvSpPr>
        <p:spPr>
          <a:xfrm>
            <a:off x="3037855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2x7</a:t>
            </a:r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B42AE6-E631-33A0-D34D-9642AB715E05}"/>
              </a:ext>
            </a:extLst>
          </p:cNvPr>
          <p:cNvSpPr/>
          <p:nvPr/>
        </p:nvSpPr>
        <p:spPr>
          <a:xfrm>
            <a:off x="6088236" y="-2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4x9</a:t>
            </a:r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984DB0-1CD0-B0F0-7C52-99D53E4DDF20}"/>
              </a:ext>
            </a:extLst>
          </p:cNvPr>
          <p:cNvSpPr/>
          <p:nvPr/>
        </p:nvSpPr>
        <p:spPr>
          <a:xfrm>
            <a:off x="9127328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7x5</a:t>
            </a: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192FA00-FF66-26AE-EF6B-0883D7985890}"/>
              </a:ext>
            </a:extLst>
          </p:cNvPr>
          <p:cNvSpPr/>
          <p:nvPr/>
        </p:nvSpPr>
        <p:spPr>
          <a:xfrm>
            <a:off x="-11026" y="1152393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4x6</a:t>
            </a:r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B97D542-94A6-C9A1-3353-E43422E4FBBB}"/>
              </a:ext>
            </a:extLst>
          </p:cNvPr>
          <p:cNvSpPr/>
          <p:nvPr/>
        </p:nvSpPr>
        <p:spPr>
          <a:xfrm>
            <a:off x="-12527" y="2304786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4x2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DF2871A-4121-64AB-099A-B0F310F2C58A}"/>
              </a:ext>
            </a:extLst>
          </p:cNvPr>
          <p:cNvSpPr/>
          <p:nvPr/>
        </p:nvSpPr>
        <p:spPr>
          <a:xfrm>
            <a:off x="-12528" y="3457179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4x4</a:t>
            </a:r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13250B5-78D4-9704-689B-1E116BD6BA7A}"/>
              </a:ext>
            </a:extLst>
          </p:cNvPr>
          <p:cNvSpPr/>
          <p:nvPr/>
        </p:nvSpPr>
        <p:spPr>
          <a:xfrm>
            <a:off x="-12529" y="460957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5x10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DFA8F4B-C908-B897-60FE-EC75F76D83F7}"/>
              </a:ext>
            </a:extLst>
          </p:cNvPr>
          <p:cNvSpPr/>
          <p:nvPr/>
        </p:nvSpPr>
        <p:spPr>
          <a:xfrm>
            <a:off x="-12530" y="5761965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7x9</a:t>
            </a:r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177BC0A-2BAE-9D39-DA2D-9D5DABDB1902}"/>
              </a:ext>
            </a:extLst>
          </p:cNvPr>
          <p:cNvSpPr/>
          <p:nvPr/>
        </p:nvSpPr>
        <p:spPr>
          <a:xfrm>
            <a:off x="3035890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8x4</a:t>
            </a:r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58C87DE-5410-6FAA-85B9-6E4F75C8703B}"/>
              </a:ext>
            </a:extLst>
          </p:cNvPr>
          <p:cNvSpPr/>
          <p:nvPr/>
        </p:nvSpPr>
        <p:spPr>
          <a:xfrm>
            <a:off x="6082421" y="115239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PL</a:t>
            </a:r>
            <a:r>
              <a:rPr lang="fr-FR" sz="2000" dirty="0">
                <a:solidFill>
                  <a:schemeClr val="tx1"/>
                </a:solidFill>
              </a:rPr>
              <a:t> 5x5 </a:t>
            </a:r>
            <a:r>
              <a:rPr lang="fr-FR" sz="2000" dirty="0"/>
              <a:t>UTI</a:t>
            </a:r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D6ECFA1-3452-0ADA-B240-E543ADCDF800}"/>
              </a:ext>
            </a:extLst>
          </p:cNvPr>
          <p:cNvSpPr/>
          <p:nvPr/>
        </p:nvSpPr>
        <p:spPr>
          <a:xfrm>
            <a:off x="3040592" y="2298229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7x6</a:t>
            </a:r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4A50ACC-C241-0DD7-1091-9BC36FCCC09E}"/>
              </a:ext>
            </a:extLst>
          </p:cNvPr>
          <p:cNvSpPr/>
          <p:nvPr/>
        </p:nvSpPr>
        <p:spPr>
          <a:xfrm>
            <a:off x="9130065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9x5</a:t>
            </a:r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49D5D9C-BEB0-9B37-0276-1890A6748889}"/>
              </a:ext>
            </a:extLst>
          </p:cNvPr>
          <p:cNvSpPr/>
          <p:nvPr/>
        </p:nvSpPr>
        <p:spPr>
          <a:xfrm>
            <a:off x="6079420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6x3</a:t>
            </a:r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FFB253F-B8E2-4ED5-2AD4-BF77A1D206D9}"/>
              </a:ext>
            </a:extLst>
          </p:cNvPr>
          <p:cNvSpPr/>
          <p:nvPr/>
        </p:nvSpPr>
        <p:spPr>
          <a:xfrm>
            <a:off x="9131565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3x7</a:t>
            </a:r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7A3AF40-CFFF-B18C-DF16-6AE77DE3EAC9}"/>
              </a:ext>
            </a:extLst>
          </p:cNvPr>
          <p:cNvSpPr/>
          <p:nvPr/>
        </p:nvSpPr>
        <p:spPr>
          <a:xfrm>
            <a:off x="3037588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8x7</a:t>
            </a:r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B1DE783-CEBD-4921-C61D-9B48A1913015}"/>
              </a:ext>
            </a:extLst>
          </p:cNvPr>
          <p:cNvSpPr/>
          <p:nvPr/>
        </p:nvSpPr>
        <p:spPr>
          <a:xfrm>
            <a:off x="6079418" y="345741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6x6</a:t>
            </a:r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6A893C-CFBB-07B3-D541-9A4F6B919A7F}"/>
              </a:ext>
            </a:extLst>
          </p:cNvPr>
          <p:cNvSpPr/>
          <p:nvPr/>
        </p:nvSpPr>
        <p:spPr>
          <a:xfrm>
            <a:off x="9131834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3x8</a:t>
            </a:r>
            <a:endParaRPr lang="fr-FR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0D2F3A8-ED7A-B2B0-798E-50923E887CFA}"/>
              </a:ext>
            </a:extLst>
          </p:cNvPr>
          <p:cNvSpPr/>
          <p:nvPr/>
        </p:nvSpPr>
        <p:spPr>
          <a:xfrm>
            <a:off x="9129224" y="460980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5x6</a:t>
            </a:r>
            <a:endParaRPr lang="fr-F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6FDE678-B7C8-AD8D-5C6E-2E1837293D5D}"/>
              </a:ext>
            </a:extLst>
          </p:cNvPr>
          <p:cNvSpPr/>
          <p:nvPr/>
        </p:nvSpPr>
        <p:spPr>
          <a:xfrm>
            <a:off x="3037587" y="460427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7x7</a:t>
            </a:r>
            <a:endParaRPr lang="fr-F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BDA8A8A-FE19-E27D-0A53-B60E42474513}"/>
              </a:ext>
            </a:extLst>
          </p:cNvPr>
          <p:cNvSpPr/>
          <p:nvPr/>
        </p:nvSpPr>
        <p:spPr>
          <a:xfrm>
            <a:off x="6078313" y="460404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10x8</a:t>
            </a:r>
            <a:endParaRPr lang="fr-F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7D2AC35-74EE-3BF2-B28D-4F62B6CDCE33}"/>
              </a:ext>
            </a:extLst>
          </p:cNvPr>
          <p:cNvSpPr/>
          <p:nvPr/>
        </p:nvSpPr>
        <p:spPr>
          <a:xfrm>
            <a:off x="3040591" y="576196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10x3</a:t>
            </a:r>
            <a:endParaRPr lang="fr-F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118DD14-52FE-D9A7-9C1C-BF47A2236583}"/>
              </a:ext>
            </a:extLst>
          </p:cNvPr>
          <p:cNvSpPr/>
          <p:nvPr/>
        </p:nvSpPr>
        <p:spPr>
          <a:xfrm>
            <a:off x="6072578" y="576196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9x9</a:t>
            </a:r>
            <a:endParaRPr lang="fr-FR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B9B0222-288A-CE4B-470A-CC9806CFE378}"/>
              </a:ext>
            </a:extLst>
          </p:cNvPr>
          <p:cNvSpPr/>
          <p:nvPr/>
        </p:nvSpPr>
        <p:spPr>
          <a:xfrm>
            <a:off x="9128831" y="576219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493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C540D2-F5E9-67AA-D9AD-9932B3C29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4E44AE-FA22-ABBF-FEA6-DB2C90A88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plein air, nuage, eau, ciel&#10;&#10;Description générée automatiquement">
            <a:extLst>
              <a:ext uri="{FF2B5EF4-FFF2-40B4-BE49-F238E27FC236}">
                <a16:creationId xmlns:a16="http://schemas.microsoft.com/office/drawing/2014/main" id="{3522232E-D30B-80DB-9C4E-84B12924C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62" y="-2"/>
            <a:ext cx="12210962" cy="697769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82D44BB-1DD1-63CC-36FF-D62F2CA43D49}"/>
              </a:ext>
            </a:extLst>
          </p:cNvPr>
          <p:cNvSpPr txBox="1"/>
          <p:nvPr/>
        </p:nvSpPr>
        <p:spPr>
          <a:xfrm>
            <a:off x="2282433" y="566678"/>
            <a:ext cx="76226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CANADA</a:t>
            </a:r>
          </a:p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Ottawa  </a:t>
            </a:r>
          </a:p>
        </p:txBody>
      </p:sp>
    </p:spTree>
    <p:extLst>
      <p:ext uri="{BB962C8B-B14F-4D97-AF65-F5344CB8AC3E}">
        <p14:creationId xmlns:p14="http://schemas.microsoft.com/office/powerpoint/2010/main" val="1415673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DE92551-6748-3938-23FE-252C412AD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781" y="-2"/>
            <a:ext cx="12185465" cy="685800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09F590A-B4BC-144B-C52A-B81D411EE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02C057-AE71-2001-5A05-73EEC32548DD}"/>
              </a:ext>
            </a:extLst>
          </p:cNvPr>
          <p:cNvSpPr/>
          <p:nvPr/>
        </p:nvSpPr>
        <p:spPr>
          <a:xfrm>
            <a:off x="-12526" y="-1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9x9</a:t>
            </a: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DD8928-6D3F-BE65-AA48-C2EE8C1D058B}"/>
              </a:ext>
            </a:extLst>
          </p:cNvPr>
          <p:cNvSpPr/>
          <p:nvPr/>
        </p:nvSpPr>
        <p:spPr>
          <a:xfrm>
            <a:off x="3037855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7x2</a:t>
            </a:r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500059-7772-E5E8-59F2-0BEFE1803081}"/>
              </a:ext>
            </a:extLst>
          </p:cNvPr>
          <p:cNvSpPr/>
          <p:nvPr/>
        </p:nvSpPr>
        <p:spPr>
          <a:xfrm>
            <a:off x="6088236" y="-2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9x4</a:t>
            </a:r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EE8253-963D-3686-6135-B6FABBF3ECE0}"/>
              </a:ext>
            </a:extLst>
          </p:cNvPr>
          <p:cNvSpPr/>
          <p:nvPr/>
        </p:nvSpPr>
        <p:spPr>
          <a:xfrm>
            <a:off x="9127328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5x7</a:t>
            </a: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A5F3614-750B-43FF-BE54-4D8462908B13}"/>
              </a:ext>
            </a:extLst>
          </p:cNvPr>
          <p:cNvSpPr/>
          <p:nvPr/>
        </p:nvSpPr>
        <p:spPr>
          <a:xfrm>
            <a:off x="-11026" y="1152393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6x4</a:t>
            </a:r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7735E28-A13B-D52D-693C-299918FA0B8C}"/>
              </a:ext>
            </a:extLst>
          </p:cNvPr>
          <p:cNvSpPr/>
          <p:nvPr/>
        </p:nvSpPr>
        <p:spPr>
          <a:xfrm>
            <a:off x="-12527" y="2304786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6x7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39E75C3-F9CE-9978-9DBD-10B8229A84A2}"/>
              </a:ext>
            </a:extLst>
          </p:cNvPr>
          <p:cNvSpPr/>
          <p:nvPr/>
        </p:nvSpPr>
        <p:spPr>
          <a:xfrm>
            <a:off x="-12528" y="3457179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5x5</a:t>
            </a:r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A98918-4DB7-20D6-A80B-5B6C3BF371FD}"/>
              </a:ext>
            </a:extLst>
          </p:cNvPr>
          <p:cNvSpPr/>
          <p:nvPr/>
        </p:nvSpPr>
        <p:spPr>
          <a:xfrm>
            <a:off x="-12529" y="460957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10x5</a:t>
            </a:r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57FBB2-533A-8333-11E0-BDB38CD5FB36}"/>
              </a:ext>
            </a:extLst>
          </p:cNvPr>
          <p:cNvSpPr/>
          <p:nvPr/>
        </p:nvSpPr>
        <p:spPr>
          <a:xfrm>
            <a:off x="-12530" y="5761965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3x10</a:t>
            </a:r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31F9A5C-5224-9D43-9582-D5DBF19E0662}"/>
              </a:ext>
            </a:extLst>
          </p:cNvPr>
          <p:cNvSpPr/>
          <p:nvPr/>
        </p:nvSpPr>
        <p:spPr>
          <a:xfrm>
            <a:off x="3035890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4x8</a:t>
            </a:r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107505-A59F-A533-5DF0-0E8E004C0B86}"/>
              </a:ext>
            </a:extLst>
          </p:cNvPr>
          <p:cNvSpPr/>
          <p:nvPr/>
        </p:nvSpPr>
        <p:spPr>
          <a:xfrm>
            <a:off x="6082421" y="115239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PL</a:t>
            </a:r>
            <a:r>
              <a:rPr lang="fr-FR" sz="2000" dirty="0">
                <a:solidFill>
                  <a:schemeClr val="tx1"/>
                </a:solidFill>
              </a:rPr>
              <a:t> 7x7 </a:t>
            </a:r>
            <a:r>
              <a:rPr lang="fr-FR" sz="2000" dirty="0"/>
              <a:t>UTI</a:t>
            </a:r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6C364FA-C2F6-0F9B-4E77-4A1D5CCBBC21}"/>
              </a:ext>
            </a:extLst>
          </p:cNvPr>
          <p:cNvSpPr/>
          <p:nvPr/>
        </p:nvSpPr>
        <p:spPr>
          <a:xfrm>
            <a:off x="3040592" y="2298229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2x4</a:t>
            </a:r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540B908-9B21-703E-CADE-BC97BAE3E8BA}"/>
              </a:ext>
            </a:extLst>
          </p:cNvPr>
          <p:cNvSpPr/>
          <p:nvPr/>
        </p:nvSpPr>
        <p:spPr>
          <a:xfrm>
            <a:off x="9130065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5x9</a:t>
            </a:r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7F7F8F3-6200-E9EC-610D-B03925F4E178}"/>
              </a:ext>
            </a:extLst>
          </p:cNvPr>
          <p:cNvSpPr/>
          <p:nvPr/>
        </p:nvSpPr>
        <p:spPr>
          <a:xfrm>
            <a:off x="6079420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7x3</a:t>
            </a:r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051FD34-9C3F-A043-060E-880646D9C8BD}"/>
              </a:ext>
            </a:extLst>
          </p:cNvPr>
          <p:cNvSpPr/>
          <p:nvPr/>
        </p:nvSpPr>
        <p:spPr>
          <a:xfrm>
            <a:off x="9131565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3x6</a:t>
            </a:r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008A805-D8D6-8EF2-2479-B8FAF939DE32}"/>
              </a:ext>
            </a:extLst>
          </p:cNvPr>
          <p:cNvSpPr/>
          <p:nvPr/>
        </p:nvSpPr>
        <p:spPr>
          <a:xfrm>
            <a:off x="3037588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7x8</a:t>
            </a:r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D496133-F987-A70D-1D7C-F83665F63B87}"/>
              </a:ext>
            </a:extLst>
          </p:cNvPr>
          <p:cNvSpPr/>
          <p:nvPr/>
        </p:nvSpPr>
        <p:spPr>
          <a:xfrm>
            <a:off x="6079418" y="345741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4x4</a:t>
            </a:r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7D033D8-0F37-6C8D-3B12-A31FE47AF6BC}"/>
              </a:ext>
            </a:extLst>
          </p:cNvPr>
          <p:cNvSpPr/>
          <p:nvPr/>
        </p:nvSpPr>
        <p:spPr>
          <a:xfrm>
            <a:off x="9131834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8x3</a:t>
            </a:r>
            <a:endParaRPr lang="fr-FR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A362BFE-A3BC-4C85-5BBD-77F6A301C49B}"/>
              </a:ext>
            </a:extLst>
          </p:cNvPr>
          <p:cNvSpPr/>
          <p:nvPr/>
        </p:nvSpPr>
        <p:spPr>
          <a:xfrm>
            <a:off x="9129224" y="460980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2x2</a:t>
            </a:r>
            <a:endParaRPr lang="fr-F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B46744A-2D4A-8A81-A227-3E7DD5E8A903}"/>
              </a:ext>
            </a:extLst>
          </p:cNvPr>
          <p:cNvSpPr/>
          <p:nvPr/>
        </p:nvSpPr>
        <p:spPr>
          <a:xfrm>
            <a:off x="3037587" y="460427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8x10</a:t>
            </a:r>
            <a:endParaRPr lang="fr-F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C1BE027-BCE1-D96F-6A65-CBB2F0DE79FC}"/>
              </a:ext>
            </a:extLst>
          </p:cNvPr>
          <p:cNvSpPr/>
          <p:nvPr/>
        </p:nvSpPr>
        <p:spPr>
          <a:xfrm>
            <a:off x="6078313" y="460404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6x5</a:t>
            </a:r>
            <a:endParaRPr lang="fr-F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E585DC7-87A9-3C2D-3E0F-E54F3E62C06D}"/>
              </a:ext>
            </a:extLst>
          </p:cNvPr>
          <p:cNvSpPr/>
          <p:nvPr/>
        </p:nvSpPr>
        <p:spPr>
          <a:xfrm>
            <a:off x="3040591" y="576196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9x7</a:t>
            </a:r>
            <a:endParaRPr lang="fr-F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5111993-107A-CC33-7963-C98E399FDA2F}"/>
              </a:ext>
            </a:extLst>
          </p:cNvPr>
          <p:cNvSpPr/>
          <p:nvPr/>
        </p:nvSpPr>
        <p:spPr>
          <a:xfrm>
            <a:off x="6072578" y="576196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3x3</a:t>
            </a:r>
            <a:endParaRPr lang="fr-FR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2A51FF2-A711-D87F-BD20-6F43BF896852}"/>
              </a:ext>
            </a:extLst>
          </p:cNvPr>
          <p:cNvSpPr/>
          <p:nvPr/>
        </p:nvSpPr>
        <p:spPr>
          <a:xfrm>
            <a:off x="9128831" y="576219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8x6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049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D1A99F-C502-649A-9DD7-F11A9D4F1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98FDDD-78CB-75A5-D9CF-D3902C944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3995FC-9E12-D4D2-363D-FAE0D91FC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81" y="-2"/>
            <a:ext cx="12185465" cy="685800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B43C0E5-E2A8-5340-84C9-E9C7DE10E96F}"/>
              </a:ext>
            </a:extLst>
          </p:cNvPr>
          <p:cNvSpPr txBox="1"/>
          <p:nvPr/>
        </p:nvSpPr>
        <p:spPr>
          <a:xfrm>
            <a:off x="1096277" y="453495"/>
            <a:ext cx="99373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ÉTATS-UNIS</a:t>
            </a:r>
          </a:p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Washington DC</a:t>
            </a:r>
          </a:p>
        </p:txBody>
      </p:sp>
    </p:spTree>
    <p:extLst>
      <p:ext uri="{BB962C8B-B14F-4D97-AF65-F5344CB8AC3E}">
        <p14:creationId xmlns:p14="http://schemas.microsoft.com/office/powerpoint/2010/main" val="24171282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B1084-7E84-2D9F-6292-D9BD3D63D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EDE8517-C315-936D-02D0-5BE9E6E7D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63" y="15024"/>
            <a:ext cx="12681396" cy="68284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BCF9BFE-D836-DA1E-E3D1-A65F3A1F3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6C22F2-EE18-FD0B-28A8-DEF5B07B26EA}"/>
              </a:ext>
            </a:extLst>
          </p:cNvPr>
          <p:cNvSpPr/>
          <p:nvPr/>
        </p:nvSpPr>
        <p:spPr>
          <a:xfrm>
            <a:off x="-12526" y="-1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48:6</a:t>
            </a: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3D064B-4D0D-5EE7-4BB1-2580E037E3FB}"/>
              </a:ext>
            </a:extLst>
          </p:cNvPr>
          <p:cNvSpPr/>
          <p:nvPr/>
        </p:nvSpPr>
        <p:spPr>
          <a:xfrm>
            <a:off x="3037855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14:2</a:t>
            </a:r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CDC499-89F2-3308-C97B-6F23966EB826}"/>
              </a:ext>
            </a:extLst>
          </p:cNvPr>
          <p:cNvSpPr/>
          <p:nvPr/>
        </p:nvSpPr>
        <p:spPr>
          <a:xfrm>
            <a:off x="6088236" y="-2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36:4</a:t>
            </a:r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759D7EB-29F2-E2F9-68C7-7A0B92F7664E}"/>
              </a:ext>
            </a:extLst>
          </p:cNvPr>
          <p:cNvSpPr/>
          <p:nvPr/>
        </p:nvSpPr>
        <p:spPr>
          <a:xfrm>
            <a:off x="9127328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35:5</a:t>
            </a: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41C0E9-2417-20DD-29BB-DBF0DC3D8F0F}"/>
              </a:ext>
            </a:extLst>
          </p:cNvPr>
          <p:cNvSpPr/>
          <p:nvPr/>
        </p:nvSpPr>
        <p:spPr>
          <a:xfrm>
            <a:off x="-11026" y="1152393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24:6</a:t>
            </a:r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B2DA94-A212-1B43-FA09-382BF54F7D63}"/>
              </a:ext>
            </a:extLst>
          </p:cNvPr>
          <p:cNvSpPr/>
          <p:nvPr/>
        </p:nvSpPr>
        <p:spPr>
          <a:xfrm>
            <a:off x="-12527" y="2304786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42:6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40EB65-85E7-AAE6-A2D2-13A8594F4C71}"/>
              </a:ext>
            </a:extLst>
          </p:cNvPr>
          <p:cNvSpPr/>
          <p:nvPr/>
        </p:nvSpPr>
        <p:spPr>
          <a:xfrm>
            <a:off x="-12528" y="3457179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25:5</a:t>
            </a:r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99628DE-CC92-32A2-828F-650187AA1071}"/>
              </a:ext>
            </a:extLst>
          </p:cNvPr>
          <p:cNvSpPr/>
          <p:nvPr/>
        </p:nvSpPr>
        <p:spPr>
          <a:xfrm>
            <a:off x="-12529" y="460957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60:10</a:t>
            </a:r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1CF95E-3231-3F3C-8624-2FABB4F29C36}"/>
              </a:ext>
            </a:extLst>
          </p:cNvPr>
          <p:cNvSpPr/>
          <p:nvPr/>
        </p:nvSpPr>
        <p:spPr>
          <a:xfrm>
            <a:off x="-12530" y="5761965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60:2</a:t>
            </a:r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056007B-2E76-6C27-7EAD-7D297F562E68}"/>
              </a:ext>
            </a:extLst>
          </p:cNvPr>
          <p:cNvSpPr/>
          <p:nvPr/>
        </p:nvSpPr>
        <p:spPr>
          <a:xfrm>
            <a:off x="3035890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32:8</a:t>
            </a:r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D1353E5-B7A5-8470-F435-BA8902C76EDC}"/>
              </a:ext>
            </a:extLst>
          </p:cNvPr>
          <p:cNvSpPr/>
          <p:nvPr/>
        </p:nvSpPr>
        <p:spPr>
          <a:xfrm>
            <a:off x="6082421" y="115239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PL</a:t>
            </a:r>
            <a:r>
              <a:rPr lang="fr-FR" sz="2000" dirty="0">
                <a:solidFill>
                  <a:schemeClr val="tx1"/>
                </a:solidFill>
              </a:rPr>
              <a:t> 49:7 </a:t>
            </a:r>
            <a:r>
              <a:rPr lang="fr-FR" sz="2000" dirty="0"/>
              <a:t>UTI</a:t>
            </a:r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13DA3AB-B2B5-0B83-C3A2-5B2C47201D3B}"/>
              </a:ext>
            </a:extLst>
          </p:cNvPr>
          <p:cNvSpPr/>
          <p:nvPr/>
        </p:nvSpPr>
        <p:spPr>
          <a:xfrm>
            <a:off x="3040592" y="2298229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81:9</a:t>
            </a:r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466D8D8-AE02-7A2E-9259-14B36406C34F}"/>
              </a:ext>
            </a:extLst>
          </p:cNvPr>
          <p:cNvSpPr/>
          <p:nvPr/>
        </p:nvSpPr>
        <p:spPr>
          <a:xfrm>
            <a:off x="9130065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45:5</a:t>
            </a:r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79FA1F1-8BDC-108A-7A58-6015BE62A9E4}"/>
              </a:ext>
            </a:extLst>
          </p:cNvPr>
          <p:cNvSpPr/>
          <p:nvPr/>
        </p:nvSpPr>
        <p:spPr>
          <a:xfrm>
            <a:off x="6079420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21:3</a:t>
            </a:r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EEEA8D4-9565-F030-ADAA-A46D39391FC0}"/>
              </a:ext>
            </a:extLst>
          </p:cNvPr>
          <p:cNvSpPr/>
          <p:nvPr/>
        </p:nvSpPr>
        <p:spPr>
          <a:xfrm>
            <a:off x="9131565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18:6</a:t>
            </a:r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B976FDC-7F9D-DB9D-1080-9A5E8541C641}"/>
              </a:ext>
            </a:extLst>
          </p:cNvPr>
          <p:cNvSpPr/>
          <p:nvPr/>
        </p:nvSpPr>
        <p:spPr>
          <a:xfrm>
            <a:off x="3037588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56:8</a:t>
            </a:r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EB1E1BE-C05F-33F4-1F91-8A45982E4A2B}"/>
              </a:ext>
            </a:extLst>
          </p:cNvPr>
          <p:cNvSpPr/>
          <p:nvPr/>
        </p:nvSpPr>
        <p:spPr>
          <a:xfrm>
            <a:off x="6079418" y="345741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16:4</a:t>
            </a:r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8085288-2973-65A0-7F65-517E0FE58120}"/>
              </a:ext>
            </a:extLst>
          </p:cNvPr>
          <p:cNvSpPr/>
          <p:nvPr/>
        </p:nvSpPr>
        <p:spPr>
          <a:xfrm>
            <a:off x="9131834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24:3</a:t>
            </a:r>
            <a:endParaRPr lang="fr-FR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C955562-BA96-05CF-6610-5D400D9CD112}"/>
              </a:ext>
            </a:extLst>
          </p:cNvPr>
          <p:cNvSpPr/>
          <p:nvPr/>
        </p:nvSpPr>
        <p:spPr>
          <a:xfrm>
            <a:off x="9129224" y="460980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4:4</a:t>
            </a:r>
            <a:endParaRPr lang="fr-F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279FF83-AFD8-9A7C-C204-BB8D042CE8AC}"/>
              </a:ext>
            </a:extLst>
          </p:cNvPr>
          <p:cNvSpPr/>
          <p:nvPr/>
        </p:nvSpPr>
        <p:spPr>
          <a:xfrm>
            <a:off x="3037587" y="460427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50:5</a:t>
            </a:r>
            <a:endParaRPr lang="fr-F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8B85DC3-D0F6-A677-EE55-C89F83D92240}"/>
              </a:ext>
            </a:extLst>
          </p:cNvPr>
          <p:cNvSpPr/>
          <p:nvPr/>
        </p:nvSpPr>
        <p:spPr>
          <a:xfrm>
            <a:off x="6078313" y="460404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30:5</a:t>
            </a:r>
            <a:endParaRPr lang="fr-F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F342FF5-8874-C35B-85A0-BDBD866C485B}"/>
              </a:ext>
            </a:extLst>
          </p:cNvPr>
          <p:cNvSpPr/>
          <p:nvPr/>
        </p:nvSpPr>
        <p:spPr>
          <a:xfrm>
            <a:off x="3040591" y="576196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63:9</a:t>
            </a:r>
            <a:endParaRPr lang="fr-F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701D5C5-84BC-4D04-403E-64D47AFA179D}"/>
              </a:ext>
            </a:extLst>
          </p:cNvPr>
          <p:cNvSpPr/>
          <p:nvPr/>
        </p:nvSpPr>
        <p:spPr>
          <a:xfrm>
            <a:off x="6072578" y="576196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9:3</a:t>
            </a:r>
            <a:endParaRPr lang="fr-FR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2D4B755-20E9-FCA7-FE96-17F252F1432A}"/>
              </a:ext>
            </a:extLst>
          </p:cNvPr>
          <p:cNvSpPr/>
          <p:nvPr/>
        </p:nvSpPr>
        <p:spPr>
          <a:xfrm>
            <a:off x="9128831" y="576219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8:4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954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473B51-C96D-D0EF-4157-6DC141FCA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832F4B-B4C6-BD9B-10B6-AFB9795FE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C30A95D-CE10-F68D-1B18-7489B7BC4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63" y="15024"/>
            <a:ext cx="12681396" cy="682844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E0CE941-5593-A661-D0FC-7127EBEE0B2C}"/>
              </a:ext>
            </a:extLst>
          </p:cNvPr>
          <p:cNvSpPr txBox="1"/>
          <p:nvPr/>
        </p:nvSpPr>
        <p:spPr>
          <a:xfrm>
            <a:off x="1096277" y="453495"/>
            <a:ext cx="99373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BRÉSIL</a:t>
            </a:r>
          </a:p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Brasilia  </a:t>
            </a:r>
          </a:p>
        </p:txBody>
      </p:sp>
    </p:spTree>
    <p:extLst>
      <p:ext uri="{BB962C8B-B14F-4D97-AF65-F5344CB8AC3E}">
        <p14:creationId xmlns:p14="http://schemas.microsoft.com/office/powerpoint/2010/main" val="32112282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2F95E-4F9A-2BA4-7675-3792E6F53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6ED1E24-AFA0-C3B2-EB95-97E5DD9A5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780" y="0"/>
            <a:ext cx="12847626" cy="691435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B7E6646-7D37-B01A-19CA-D8028B48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D83489-3787-58CD-7AED-17C4AE3A4557}"/>
              </a:ext>
            </a:extLst>
          </p:cNvPr>
          <p:cNvSpPr/>
          <p:nvPr/>
        </p:nvSpPr>
        <p:spPr>
          <a:xfrm>
            <a:off x="-12526" y="-1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81:9</a:t>
            </a: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DB29A7-012F-CF4F-A627-F1A4D6DB0C8E}"/>
              </a:ext>
            </a:extLst>
          </p:cNvPr>
          <p:cNvSpPr/>
          <p:nvPr/>
        </p:nvSpPr>
        <p:spPr>
          <a:xfrm>
            <a:off x="3037855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14:7</a:t>
            </a:r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9AE93D1-120C-877C-D8D1-ECC3FB9C6531}"/>
              </a:ext>
            </a:extLst>
          </p:cNvPr>
          <p:cNvSpPr/>
          <p:nvPr/>
        </p:nvSpPr>
        <p:spPr>
          <a:xfrm>
            <a:off x="6088236" y="-2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35:7</a:t>
            </a:r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93DB3C7-2011-09ED-B82C-316EB4B7B2D9}"/>
              </a:ext>
            </a:extLst>
          </p:cNvPr>
          <p:cNvSpPr/>
          <p:nvPr/>
        </p:nvSpPr>
        <p:spPr>
          <a:xfrm>
            <a:off x="9127328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36:9</a:t>
            </a: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EBE1075-DB83-4330-6CC3-D15CA38EB93B}"/>
              </a:ext>
            </a:extLst>
          </p:cNvPr>
          <p:cNvSpPr/>
          <p:nvPr/>
        </p:nvSpPr>
        <p:spPr>
          <a:xfrm>
            <a:off x="-11026" y="1152393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8:2</a:t>
            </a:r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2CBBA9D-A72E-2E75-6832-A4B9F766911B}"/>
              </a:ext>
            </a:extLst>
          </p:cNvPr>
          <p:cNvSpPr/>
          <p:nvPr/>
        </p:nvSpPr>
        <p:spPr>
          <a:xfrm>
            <a:off x="-12527" y="2304786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42:7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0E89DF-2F00-069B-91FD-ADE65C58886C}"/>
              </a:ext>
            </a:extLst>
          </p:cNvPr>
          <p:cNvSpPr/>
          <p:nvPr/>
        </p:nvSpPr>
        <p:spPr>
          <a:xfrm>
            <a:off x="-12528" y="3457179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56:7</a:t>
            </a:r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84F3E81-785F-1626-E22D-0620EA472165}"/>
              </a:ext>
            </a:extLst>
          </p:cNvPr>
          <p:cNvSpPr/>
          <p:nvPr/>
        </p:nvSpPr>
        <p:spPr>
          <a:xfrm>
            <a:off x="-12529" y="460957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60:6</a:t>
            </a:r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D8C97C1-C7E2-F321-1556-E9E87EBAF401}"/>
              </a:ext>
            </a:extLst>
          </p:cNvPr>
          <p:cNvSpPr/>
          <p:nvPr/>
        </p:nvSpPr>
        <p:spPr>
          <a:xfrm>
            <a:off x="-12530" y="5761965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50:2</a:t>
            </a:r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A27294-6ACC-8304-8065-EA6AAEFB94C8}"/>
              </a:ext>
            </a:extLst>
          </p:cNvPr>
          <p:cNvSpPr/>
          <p:nvPr/>
        </p:nvSpPr>
        <p:spPr>
          <a:xfrm>
            <a:off x="3035890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32:4</a:t>
            </a:r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DFE7F7-C6F8-E093-44F4-A8D61B2C3C74}"/>
              </a:ext>
            </a:extLst>
          </p:cNvPr>
          <p:cNvSpPr/>
          <p:nvPr/>
        </p:nvSpPr>
        <p:spPr>
          <a:xfrm>
            <a:off x="6082421" y="115239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PL</a:t>
            </a:r>
            <a:r>
              <a:rPr lang="fr-FR" sz="2000" dirty="0">
                <a:solidFill>
                  <a:schemeClr val="tx1"/>
                </a:solidFill>
              </a:rPr>
              <a:t> 49:7 </a:t>
            </a:r>
            <a:r>
              <a:rPr lang="fr-FR" sz="2000" dirty="0"/>
              <a:t>UTI</a:t>
            </a:r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13C6F37-5BCA-20D7-AFB6-FAFF7362CAF3}"/>
              </a:ext>
            </a:extLst>
          </p:cNvPr>
          <p:cNvSpPr/>
          <p:nvPr/>
        </p:nvSpPr>
        <p:spPr>
          <a:xfrm>
            <a:off x="3040592" y="2298229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48:8</a:t>
            </a:r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D6B83FC-E886-69BE-94FE-21BE480C874F}"/>
              </a:ext>
            </a:extLst>
          </p:cNvPr>
          <p:cNvSpPr/>
          <p:nvPr/>
        </p:nvSpPr>
        <p:spPr>
          <a:xfrm>
            <a:off x="9130065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45:9</a:t>
            </a:r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18D3598-6538-85A2-F3F1-E3ACF3DE4DEE}"/>
              </a:ext>
            </a:extLst>
          </p:cNvPr>
          <p:cNvSpPr/>
          <p:nvPr/>
        </p:nvSpPr>
        <p:spPr>
          <a:xfrm>
            <a:off x="6079420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18:3</a:t>
            </a:r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1EC6607-8632-B45A-5516-53E67E5D5155}"/>
              </a:ext>
            </a:extLst>
          </p:cNvPr>
          <p:cNvSpPr/>
          <p:nvPr/>
        </p:nvSpPr>
        <p:spPr>
          <a:xfrm>
            <a:off x="9131565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21:7</a:t>
            </a:r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CC3650F-A434-8A61-1DD7-5771A4B4AF88}"/>
              </a:ext>
            </a:extLst>
          </p:cNvPr>
          <p:cNvSpPr/>
          <p:nvPr/>
        </p:nvSpPr>
        <p:spPr>
          <a:xfrm>
            <a:off x="3037588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25:5</a:t>
            </a:r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B744FF8-9D92-02F7-ACBD-9A0C1265AD28}"/>
              </a:ext>
            </a:extLst>
          </p:cNvPr>
          <p:cNvSpPr/>
          <p:nvPr/>
        </p:nvSpPr>
        <p:spPr>
          <a:xfrm>
            <a:off x="6079418" y="345741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16:4</a:t>
            </a:r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A3F8A50-1B34-B622-A6C4-93800E8AC48B}"/>
              </a:ext>
            </a:extLst>
          </p:cNvPr>
          <p:cNvSpPr/>
          <p:nvPr/>
        </p:nvSpPr>
        <p:spPr>
          <a:xfrm>
            <a:off x="9131834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24:8</a:t>
            </a:r>
            <a:endParaRPr lang="fr-FR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8C714B-581A-12CC-9527-D9D8808A7C0C}"/>
              </a:ext>
            </a:extLst>
          </p:cNvPr>
          <p:cNvSpPr/>
          <p:nvPr/>
        </p:nvSpPr>
        <p:spPr>
          <a:xfrm>
            <a:off x="9129224" y="460980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9:9</a:t>
            </a:r>
            <a:endParaRPr lang="fr-F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9260375-481E-1B12-B65C-0F59D8427D30}"/>
              </a:ext>
            </a:extLst>
          </p:cNvPr>
          <p:cNvSpPr/>
          <p:nvPr/>
        </p:nvSpPr>
        <p:spPr>
          <a:xfrm>
            <a:off x="3037587" y="460427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30:6</a:t>
            </a:r>
            <a:endParaRPr lang="fr-F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F41E989-BC4F-90B8-0954-9F21B985FF0B}"/>
              </a:ext>
            </a:extLst>
          </p:cNvPr>
          <p:cNvSpPr/>
          <p:nvPr/>
        </p:nvSpPr>
        <p:spPr>
          <a:xfrm>
            <a:off x="6078313" y="460404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50:10</a:t>
            </a:r>
            <a:endParaRPr lang="fr-F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625691A-3226-BDFE-C977-75D1BAD2B1E1}"/>
              </a:ext>
            </a:extLst>
          </p:cNvPr>
          <p:cNvSpPr/>
          <p:nvPr/>
        </p:nvSpPr>
        <p:spPr>
          <a:xfrm>
            <a:off x="3040591" y="576196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63:7</a:t>
            </a:r>
            <a:endParaRPr lang="fr-F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188538D-BC16-6092-58A6-7460900583CD}"/>
              </a:ext>
            </a:extLst>
          </p:cNvPr>
          <p:cNvSpPr/>
          <p:nvPr/>
        </p:nvSpPr>
        <p:spPr>
          <a:xfrm>
            <a:off x="6072578" y="576196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22:2</a:t>
            </a:r>
            <a:endParaRPr lang="fr-FR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D59DBEB-3C86-BFC5-3C20-4CDE85BA0662}"/>
              </a:ext>
            </a:extLst>
          </p:cNvPr>
          <p:cNvSpPr/>
          <p:nvPr/>
        </p:nvSpPr>
        <p:spPr>
          <a:xfrm>
            <a:off x="9128831" y="576219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24:4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317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F2665F-DB3A-D8C7-CA2A-01ED6C6E0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69999C-F53C-8B09-6AA3-E8424B733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DB34442-567E-3FB4-C3DF-AC025492F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80" y="0"/>
            <a:ext cx="12847626" cy="691435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050FDDC-9926-E1BB-1680-6A7B6439EDFB}"/>
              </a:ext>
            </a:extLst>
          </p:cNvPr>
          <p:cNvSpPr txBox="1"/>
          <p:nvPr/>
        </p:nvSpPr>
        <p:spPr>
          <a:xfrm>
            <a:off x="1096277" y="453495"/>
            <a:ext cx="99373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CHILI</a:t>
            </a:r>
          </a:p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Santiago  </a:t>
            </a:r>
          </a:p>
        </p:txBody>
      </p:sp>
    </p:spTree>
    <p:extLst>
      <p:ext uri="{BB962C8B-B14F-4D97-AF65-F5344CB8AC3E}">
        <p14:creationId xmlns:p14="http://schemas.microsoft.com/office/powerpoint/2010/main" val="556107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plein air, ciel, nuage, eau&#10;&#10;Description générée automatiquement">
            <a:extLst>
              <a:ext uri="{FF2B5EF4-FFF2-40B4-BE49-F238E27FC236}">
                <a16:creationId xmlns:a16="http://schemas.microsoft.com/office/drawing/2014/main" id="{AFAAD015-4678-C1AA-A3A8-BA0075BD2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341" y="-396833"/>
            <a:ext cx="12196050" cy="799608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09F590A-B4BC-144B-C52A-B81D411EE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02C057-AE71-2001-5A05-73EEC32548DD}"/>
              </a:ext>
            </a:extLst>
          </p:cNvPr>
          <p:cNvSpPr/>
          <p:nvPr/>
        </p:nvSpPr>
        <p:spPr>
          <a:xfrm>
            <a:off x="-12526" y="-1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8+15</a:t>
            </a: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DD8928-6D3F-BE65-AA48-C2EE8C1D058B}"/>
              </a:ext>
            </a:extLst>
          </p:cNvPr>
          <p:cNvSpPr/>
          <p:nvPr/>
        </p:nvSpPr>
        <p:spPr>
          <a:xfrm>
            <a:off x="3037855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19+31</a:t>
            </a:r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500059-7772-E5E8-59F2-0BEFE1803081}"/>
              </a:ext>
            </a:extLst>
          </p:cNvPr>
          <p:cNvSpPr/>
          <p:nvPr/>
        </p:nvSpPr>
        <p:spPr>
          <a:xfrm>
            <a:off x="6088236" y="-2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41+10</a:t>
            </a:r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EE8253-963D-3686-6135-B6FABBF3ECE0}"/>
              </a:ext>
            </a:extLst>
          </p:cNvPr>
          <p:cNvSpPr/>
          <p:nvPr/>
        </p:nvSpPr>
        <p:spPr>
          <a:xfrm>
            <a:off x="9127328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39+40</a:t>
            </a: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A5F3614-750B-43FF-BE54-4D8462908B13}"/>
              </a:ext>
            </a:extLst>
          </p:cNvPr>
          <p:cNvSpPr/>
          <p:nvPr/>
        </p:nvSpPr>
        <p:spPr>
          <a:xfrm>
            <a:off x="-11026" y="1152393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40+40</a:t>
            </a:r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7735E28-A13B-D52D-693C-299918FA0B8C}"/>
              </a:ext>
            </a:extLst>
          </p:cNvPr>
          <p:cNvSpPr/>
          <p:nvPr/>
        </p:nvSpPr>
        <p:spPr>
          <a:xfrm>
            <a:off x="-12527" y="2304786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78+4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39E75C3-F9CE-9978-9DBD-10B8229A84A2}"/>
              </a:ext>
            </a:extLst>
          </p:cNvPr>
          <p:cNvSpPr/>
          <p:nvPr/>
        </p:nvSpPr>
        <p:spPr>
          <a:xfrm>
            <a:off x="-12528" y="3457179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17+19</a:t>
            </a:r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A98918-4DB7-20D6-A80B-5B6C3BF371FD}"/>
              </a:ext>
            </a:extLst>
          </p:cNvPr>
          <p:cNvSpPr/>
          <p:nvPr/>
        </p:nvSpPr>
        <p:spPr>
          <a:xfrm>
            <a:off x="-12529" y="460957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74+19</a:t>
            </a:r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57FBB2-533A-8333-11E0-BDB38CD5FB36}"/>
              </a:ext>
            </a:extLst>
          </p:cNvPr>
          <p:cNvSpPr/>
          <p:nvPr/>
        </p:nvSpPr>
        <p:spPr>
          <a:xfrm>
            <a:off x="-12530" y="5761965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74+3</a:t>
            </a:r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31F9A5C-5224-9D43-9582-D5DBF19E0662}"/>
              </a:ext>
            </a:extLst>
          </p:cNvPr>
          <p:cNvSpPr/>
          <p:nvPr/>
        </p:nvSpPr>
        <p:spPr>
          <a:xfrm>
            <a:off x="3035890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3+76</a:t>
            </a:r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107505-A59F-A533-5DF0-0E8E004C0B86}"/>
              </a:ext>
            </a:extLst>
          </p:cNvPr>
          <p:cNvSpPr/>
          <p:nvPr/>
        </p:nvSpPr>
        <p:spPr>
          <a:xfrm>
            <a:off x="6082421" y="115239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PL</a:t>
            </a:r>
            <a:r>
              <a:rPr lang="fr-FR" sz="2000" dirty="0">
                <a:solidFill>
                  <a:schemeClr val="tx1"/>
                </a:solidFill>
              </a:rPr>
              <a:t> 47+19 </a:t>
            </a:r>
            <a:r>
              <a:rPr lang="fr-FR" sz="2000" dirty="0"/>
              <a:t>UTI</a:t>
            </a:r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6C364FA-C2F6-0F9B-4E77-4A1D5CCBBC21}"/>
              </a:ext>
            </a:extLst>
          </p:cNvPr>
          <p:cNvSpPr/>
          <p:nvPr/>
        </p:nvSpPr>
        <p:spPr>
          <a:xfrm>
            <a:off x="3040592" y="2298229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71+24</a:t>
            </a:r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540B908-9B21-703E-CADE-BC97BAE3E8BA}"/>
              </a:ext>
            </a:extLst>
          </p:cNvPr>
          <p:cNvSpPr/>
          <p:nvPr/>
        </p:nvSpPr>
        <p:spPr>
          <a:xfrm>
            <a:off x="9130065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23+9</a:t>
            </a:r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7F7F8F3-6200-E9EC-610D-B03925F4E178}"/>
              </a:ext>
            </a:extLst>
          </p:cNvPr>
          <p:cNvSpPr/>
          <p:nvPr/>
        </p:nvSpPr>
        <p:spPr>
          <a:xfrm>
            <a:off x="6079420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17+61</a:t>
            </a:r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051FD34-9C3F-A043-060E-880646D9C8BD}"/>
              </a:ext>
            </a:extLst>
          </p:cNvPr>
          <p:cNvSpPr/>
          <p:nvPr/>
        </p:nvSpPr>
        <p:spPr>
          <a:xfrm>
            <a:off x="9131565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8+83</a:t>
            </a:r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008A805-D8D6-8EF2-2479-B8FAF939DE32}"/>
              </a:ext>
            </a:extLst>
          </p:cNvPr>
          <p:cNvSpPr/>
          <p:nvPr/>
        </p:nvSpPr>
        <p:spPr>
          <a:xfrm>
            <a:off x="3037588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91+5</a:t>
            </a:r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D496133-F987-A70D-1D7C-F83665F63B87}"/>
              </a:ext>
            </a:extLst>
          </p:cNvPr>
          <p:cNvSpPr/>
          <p:nvPr/>
        </p:nvSpPr>
        <p:spPr>
          <a:xfrm>
            <a:off x="6079418" y="345741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77+11</a:t>
            </a:r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7D033D8-0F37-6C8D-3B12-A31FE47AF6BC}"/>
              </a:ext>
            </a:extLst>
          </p:cNvPr>
          <p:cNvSpPr/>
          <p:nvPr/>
        </p:nvSpPr>
        <p:spPr>
          <a:xfrm>
            <a:off x="9131834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47+20</a:t>
            </a:r>
            <a:endParaRPr lang="fr-FR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A362BFE-A3BC-4C85-5BBD-77F6A301C49B}"/>
              </a:ext>
            </a:extLst>
          </p:cNvPr>
          <p:cNvSpPr/>
          <p:nvPr/>
        </p:nvSpPr>
        <p:spPr>
          <a:xfrm>
            <a:off x="9129224" y="460980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82+13</a:t>
            </a:r>
            <a:endParaRPr lang="fr-F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B46744A-2D4A-8A81-A227-3E7DD5E8A903}"/>
              </a:ext>
            </a:extLst>
          </p:cNvPr>
          <p:cNvSpPr/>
          <p:nvPr/>
        </p:nvSpPr>
        <p:spPr>
          <a:xfrm>
            <a:off x="3037587" y="460427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48+22</a:t>
            </a:r>
            <a:endParaRPr lang="fr-F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C1BE027-BCE1-D96F-6A65-CBB2F0DE79FC}"/>
              </a:ext>
            </a:extLst>
          </p:cNvPr>
          <p:cNvSpPr/>
          <p:nvPr/>
        </p:nvSpPr>
        <p:spPr>
          <a:xfrm>
            <a:off x="6078313" y="460404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80+17</a:t>
            </a:r>
            <a:endParaRPr lang="fr-F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E585DC7-87A9-3C2D-3E0F-E54F3E62C06D}"/>
              </a:ext>
            </a:extLst>
          </p:cNvPr>
          <p:cNvSpPr/>
          <p:nvPr/>
        </p:nvSpPr>
        <p:spPr>
          <a:xfrm>
            <a:off x="3040591" y="576196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17+52</a:t>
            </a:r>
            <a:endParaRPr lang="fr-F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5111993-107A-CC33-7963-C98E399FDA2F}"/>
              </a:ext>
            </a:extLst>
          </p:cNvPr>
          <p:cNvSpPr/>
          <p:nvPr/>
        </p:nvSpPr>
        <p:spPr>
          <a:xfrm>
            <a:off x="6072578" y="576196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39+29</a:t>
            </a:r>
            <a:endParaRPr lang="fr-FR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2A51FF2-A711-D87F-BD20-6F43BF896852}"/>
              </a:ext>
            </a:extLst>
          </p:cNvPr>
          <p:cNvSpPr/>
          <p:nvPr/>
        </p:nvSpPr>
        <p:spPr>
          <a:xfrm>
            <a:off x="9128831" y="576219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60+8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157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623D1-02CE-2D74-3AC9-96CE6F8FB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40270EE-CC5E-0724-AFE5-733CEAC9E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6" y="0"/>
            <a:ext cx="12153804" cy="687962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C4576C7-9602-4FFD-F0EC-F851B9138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A68AA1-8D94-E943-BE12-FAEC759A9910}"/>
              </a:ext>
            </a:extLst>
          </p:cNvPr>
          <p:cNvSpPr/>
          <p:nvPr/>
        </p:nvSpPr>
        <p:spPr>
          <a:xfrm>
            <a:off x="-12526" y="-1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81:9</a:t>
            </a: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C3088D-F888-F7D9-4B47-CD1BCB4EB7A8}"/>
              </a:ext>
            </a:extLst>
          </p:cNvPr>
          <p:cNvSpPr/>
          <p:nvPr/>
        </p:nvSpPr>
        <p:spPr>
          <a:xfrm>
            <a:off x="3037855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7x2</a:t>
            </a:r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5F2A0B-5CCF-BB8A-C3C2-341B96871060}"/>
              </a:ext>
            </a:extLst>
          </p:cNvPr>
          <p:cNvSpPr/>
          <p:nvPr/>
        </p:nvSpPr>
        <p:spPr>
          <a:xfrm>
            <a:off x="6088236" y="-2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35:7</a:t>
            </a:r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51CCC5-6821-0495-E02D-1EB890700F38}"/>
              </a:ext>
            </a:extLst>
          </p:cNvPr>
          <p:cNvSpPr/>
          <p:nvPr/>
        </p:nvSpPr>
        <p:spPr>
          <a:xfrm>
            <a:off x="9127328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5x7</a:t>
            </a: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CC4A6A0-5446-5EEE-E8B8-1D443AB26C00}"/>
              </a:ext>
            </a:extLst>
          </p:cNvPr>
          <p:cNvSpPr/>
          <p:nvPr/>
        </p:nvSpPr>
        <p:spPr>
          <a:xfrm>
            <a:off x="-11026" y="1152393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6x4</a:t>
            </a:r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F52CF4-84EC-EE4B-7ED6-F168BAA18E69}"/>
              </a:ext>
            </a:extLst>
          </p:cNvPr>
          <p:cNvSpPr/>
          <p:nvPr/>
        </p:nvSpPr>
        <p:spPr>
          <a:xfrm>
            <a:off x="-12527" y="2304786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42:7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E16042-9BCC-F5A5-913F-1C7809F3BB1F}"/>
              </a:ext>
            </a:extLst>
          </p:cNvPr>
          <p:cNvSpPr/>
          <p:nvPr/>
        </p:nvSpPr>
        <p:spPr>
          <a:xfrm>
            <a:off x="-12528" y="3457179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5x5</a:t>
            </a:r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85252CE-673B-63A0-ED85-4422BA4D5EF7}"/>
              </a:ext>
            </a:extLst>
          </p:cNvPr>
          <p:cNvSpPr/>
          <p:nvPr/>
        </p:nvSpPr>
        <p:spPr>
          <a:xfrm>
            <a:off x="-12529" y="460957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60:6</a:t>
            </a:r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CB26E24-9154-33E6-8944-B991CA3B9594}"/>
              </a:ext>
            </a:extLst>
          </p:cNvPr>
          <p:cNvSpPr/>
          <p:nvPr/>
        </p:nvSpPr>
        <p:spPr>
          <a:xfrm>
            <a:off x="-12530" y="5761965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3x10</a:t>
            </a:r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E4AFE4-C65F-04D5-89D5-D714A393B192}"/>
              </a:ext>
            </a:extLst>
          </p:cNvPr>
          <p:cNvSpPr/>
          <p:nvPr/>
        </p:nvSpPr>
        <p:spPr>
          <a:xfrm>
            <a:off x="3035890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32:4</a:t>
            </a:r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1B44FE1-D925-A79E-BA74-346587A5A842}"/>
              </a:ext>
            </a:extLst>
          </p:cNvPr>
          <p:cNvSpPr/>
          <p:nvPr/>
        </p:nvSpPr>
        <p:spPr>
          <a:xfrm>
            <a:off x="6082421" y="115239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PL</a:t>
            </a:r>
            <a:r>
              <a:rPr lang="fr-FR" sz="2000" dirty="0">
                <a:solidFill>
                  <a:schemeClr val="tx1"/>
                </a:solidFill>
              </a:rPr>
              <a:t> 7x7 </a:t>
            </a:r>
            <a:r>
              <a:rPr lang="fr-FR" sz="2000" dirty="0"/>
              <a:t>UTI</a:t>
            </a:r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8A2B34B-828A-4E43-1524-99AEEFF2095E}"/>
              </a:ext>
            </a:extLst>
          </p:cNvPr>
          <p:cNvSpPr/>
          <p:nvPr/>
        </p:nvSpPr>
        <p:spPr>
          <a:xfrm>
            <a:off x="3040592" y="2298229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2x4</a:t>
            </a:r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BAEBA13-986F-F0C0-059D-F321C3298BBC}"/>
              </a:ext>
            </a:extLst>
          </p:cNvPr>
          <p:cNvSpPr/>
          <p:nvPr/>
        </p:nvSpPr>
        <p:spPr>
          <a:xfrm>
            <a:off x="9130065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45:9</a:t>
            </a:r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48D12FC-AA61-37E3-CD41-B18DCB2A7EAB}"/>
              </a:ext>
            </a:extLst>
          </p:cNvPr>
          <p:cNvSpPr/>
          <p:nvPr/>
        </p:nvSpPr>
        <p:spPr>
          <a:xfrm>
            <a:off x="6079420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18:3</a:t>
            </a:r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AF32A87-3F13-9A7E-97D2-E54738D2D0C2}"/>
              </a:ext>
            </a:extLst>
          </p:cNvPr>
          <p:cNvSpPr/>
          <p:nvPr/>
        </p:nvSpPr>
        <p:spPr>
          <a:xfrm>
            <a:off x="9131565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3x6</a:t>
            </a:r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F3A10A0-F64A-CCEF-02CD-4C501E159ABC}"/>
              </a:ext>
            </a:extLst>
          </p:cNvPr>
          <p:cNvSpPr/>
          <p:nvPr/>
        </p:nvSpPr>
        <p:spPr>
          <a:xfrm>
            <a:off x="3037588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25:5</a:t>
            </a:r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ADD6F1F-8AF0-251B-7DC2-840C1F0DFA2D}"/>
              </a:ext>
            </a:extLst>
          </p:cNvPr>
          <p:cNvSpPr/>
          <p:nvPr/>
        </p:nvSpPr>
        <p:spPr>
          <a:xfrm>
            <a:off x="6079418" y="345741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4x4</a:t>
            </a:r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354271B-2840-EFA5-4446-C35E3D11A385}"/>
              </a:ext>
            </a:extLst>
          </p:cNvPr>
          <p:cNvSpPr/>
          <p:nvPr/>
        </p:nvSpPr>
        <p:spPr>
          <a:xfrm>
            <a:off x="9131834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24:8</a:t>
            </a:r>
            <a:endParaRPr lang="fr-FR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A193BF7-CA5A-517C-5BE6-C14C35C7733E}"/>
              </a:ext>
            </a:extLst>
          </p:cNvPr>
          <p:cNvSpPr/>
          <p:nvPr/>
        </p:nvSpPr>
        <p:spPr>
          <a:xfrm>
            <a:off x="9129224" y="460980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2x2</a:t>
            </a:r>
            <a:endParaRPr lang="fr-F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4172267-17FB-CCC9-717B-CD6D11F5D335}"/>
              </a:ext>
            </a:extLst>
          </p:cNvPr>
          <p:cNvSpPr/>
          <p:nvPr/>
        </p:nvSpPr>
        <p:spPr>
          <a:xfrm>
            <a:off x="3037587" y="460427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8x10</a:t>
            </a:r>
            <a:endParaRPr lang="fr-F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C6B7F81-3403-D322-3556-8D76994A2AAB}"/>
              </a:ext>
            </a:extLst>
          </p:cNvPr>
          <p:cNvSpPr/>
          <p:nvPr/>
        </p:nvSpPr>
        <p:spPr>
          <a:xfrm>
            <a:off x="6078313" y="460404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50:10</a:t>
            </a:r>
            <a:endParaRPr lang="fr-F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BF013B5-C5D4-26F6-F520-96683C49A940}"/>
              </a:ext>
            </a:extLst>
          </p:cNvPr>
          <p:cNvSpPr/>
          <p:nvPr/>
        </p:nvSpPr>
        <p:spPr>
          <a:xfrm>
            <a:off x="3040591" y="576196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63:7</a:t>
            </a:r>
            <a:endParaRPr lang="fr-F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9312902-A746-CC78-20D0-C06D294474BB}"/>
              </a:ext>
            </a:extLst>
          </p:cNvPr>
          <p:cNvSpPr/>
          <p:nvPr/>
        </p:nvSpPr>
        <p:spPr>
          <a:xfrm>
            <a:off x="6072578" y="576196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3x3</a:t>
            </a:r>
            <a:endParaRPr lang="fr-FR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7609937-511C-71DA-DCBA-9D1D688FF2E6}"/>
              </a:ext>
            </a:extLst>
          </p:cNvPr>
          <p:cNvSpPr/>
          <p:nvPr/>
        </p:nvSpPr>
        <p:spPr>
          <a:xfrm>
            <a:off x="9128831" y="576219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24:4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442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8BFA99-C1FD-A114-0DF6-3C93C7612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F33BAA-3CB1-B267-AD0F-166A11FF4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05CC409-4FAE-5BF8-EB3D-C0E5CC5C8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" y="0"/>
            <a:ext cx="12153804" cy="687962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C161496-F53C-C4AC-74AB-5FDA5547133D}"/>
              </a:ext>
            </a:extLst>
          </p:cNvPr>
          <p:cNvSpPr txBox="1"/>
          <p:nvPr/>
        </p:nvSpPr>
        <p:spPr>
          <a:xfrm>
            <a:off x="1096277" y="453495"/>
            <a:ext cx="99373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MEXIQUE</a:t>
            </a:r>
          </a:p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Mexico  </a:t>
            </a:r>
          </a:p>
        </p:txBody>
      </p:sp>
    </p:spTree>
    <p:extLst>
      <p:ext uri="{BB962C8B-B14F-4D97-AF65-F5344CB8AC3E}">
        <p14:creationId xmlns:p14="http://schemas.microsoft.com/office/powerpoint/2010/main" val="5463048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9FD73-0DCF-FF53-B851-571FB297A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3B868C2-4BCF-6A45-A554-64CCC6B8D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5" y="-2"/>
            <a:ext cx="12276148" cy="691436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42BD560-C8B8-C641-0245-C9E3BFD7D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D4DEA7-87BD-D28E-C4C3-68035EA4555D}"/>
              </a:ext>
            </a:extLst>
          </p:cNvPr>
          <p:cNvSpPr/>
          <p:nvPr/>
        </p:nvSpPr>
        <p:spPr>
          <a:xfrm>
            <a:off x="-12526" y="-1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6x8</a:t>
            </a: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9108F38-AE3E-53A6-5B4B-52E95746C708}"/>
              </a:ext>
            </a:extLst>
          </p:cNvPr>
          <p:cNvSpPr/>
          <p:nvPr/>
        </p:nvSpPr>
        <p:spPr>
          <a:xfrm>
            <a:off x="3037855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14:2</a:t>
            </a:r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8293F5-F5AA-DD14-5BD4-4DA5E1B2FF54}"/>
              </a:ext>
            </a:extLst>
          </p:cNvPr>
          <p:cNvSpPr/>
          <p:nvPr/>
        </p:nvSpPr>
        <p:spPr>
          <a:xfrm>
            <a:off x="6088236" y="-2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4x9</a:t>
            </a:r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A29E7FC-90F5-8B07-9E8C-2A26983BA746}"/>
              </a:ext>
            </a:extLst>
          </p:cNvPr>
          <p:cNvSpPr/>
          <p:nvPr/>
        </p:nvSpPr>
        <p:spPr>
          <a:xfrm>
            <a:off x="9127328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35:5</a:t>
            </a: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ACA1A4-E7A4-7A43-B679-C3A9C885E3A7}"/>
              </a:ext>
            </a:extLst>
          </p:cNvPr>
          <p:cNvSpPr/>
          <p:nvPr/>
        </p:nvSpPr>
        <p:spPr>
          <a:xfrm>
            <a:off x="-11026" y="1152393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24:6</a:t>
            </a:r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D0A4AA7-71C7-44B7-5287-535780877AB6}"/>
              </a:ext>
            </a:extLst>
          </p:cNvPr>
          <p:cNvSpPr/>
          <p:nvPr/>
        </p:nvSpPr>
        <p:spPr>
          <a:xfrm>
            <a:off x="-12527" y="2304786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4x2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E65DAD-9543-3163-46C6-3A83A6391C79}"/>
              </a:ext>
            </a:extLst>
          </p:cNvPr>
          <p:cNvSpPr/>
          <p:nvPr/>
        </p:nvSpPr>
        <p:spPr>
          <a:xfrm>
            <a:off x="-12528" y="3457179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42:6</a:t>
            </a:r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EF846-2F66-145B-05E7-8E6B157945E8}"/>
              </a:ext>
            </a:extLst>
          </p:cNvPr>
          <p:cNvSpPr/>
          <p:nvPr/>
        </p:nvSpPr>
        <p:spPr>
          <a:xfrm>
            <a:off x="-12529" y="460957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5x10</a:t>
            </a:r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DE813D2-C689-D8E8-C9B8-019FAAA70AF6}"/>
              </a:ext>
            </a:extLst>
          </p:cNvPr>
          <p:cNvSpPr/>
          <p:nvPr/>
        </p:nvSpPr>
        <p:spPr>
          <a:xfrm>
            <a:off x="-12530" y="5761965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4:4</a:t>
            </a:r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086B80-C201-C562-EFA6-5D862E9FEE6E}"/>
              </a:ext>
            </a:extLst>
          </p:cNvPr>
          <p:cNvSpPr/>
          <p:nvPr/>
        </p:nvSpPr>
        <p:spPr>
          <a:xfrm>
            <a:off x="3035890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8x4</a:t>
            </a:r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31A2A35-A5F0-2F82-7B04-497F72298AFF}"/>
              </a:ext>
            </a:extLst>
          </p:cNvPr>
          <p:cNvSpPr/>
          <p:nvPr/>
        </p:nvSpPr>
        <p:spPr>
          <a:xfrm>
            <a:off x="6082421" y="115239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PL</a:t>
            </a:r>
            <a:r>
              <a:rPr lang="fr-FR" sz="2000" dirty="0">
                <a:solidFill>
                  <a:schemeClr val="tx1"/>
                </a:solidFill>
              </a:rPr>
              <a:t> 49:7 </a:t>
            </a:r>
            <a:r>
              <a:rPr lang="fr-FR" sz="2000" dirty="0"/>
              <a:t>UTI</a:t>
            </a:r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DF2C2B-6D36-082F-593E-39B822F6D24C}"/>
              </a:ext>
            </a:extLst>
          </p:cNvPr>
          <p:cNvSpPr/>
          <p:nvPr/>
        </p:nvSpPr>
        <p:spPr>
          <a:xfrm>
            <a:off x="3040592" y="2298229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81:9</a:t>
            </a:r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B1D6B55-2132-AB92-2594-E51CD24A132E}"/>
              </a:ext>
            </a:extLst>
          </p:cNvPr>
          <p:cNvSpPr/>
          <p:nvPr/>
        </p:nvSpPr>
        <p:spPr>
          <a:xfrm>
            <a:off x="9130065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9x5</a:t>
            </a:r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12E7C45-8BAD-B720-A809-F57CF10069F8}"/>
              </a:ext>
            </a:extLst>
          </p:cNvPr>
          <p:cNvSpPr/>
          <p:nvPr/>
        </p:nvSpPr>
        <p:spPr>
          <a:xfrm>
            <a:off x="6079420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6x3</a:t>
            </a:r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00AC0D4-5AAB-FCB2-0B7F-8E1558C9CF26}"/>
              </a:ext>
            </a:extLst>
          </p:cNvPr>
          <p:cNvSpPr/>
          <p:nvPr/>
        </p:nvSpPr>
        <p:spPr>
          <a:xfrm>
            <a:off x="9131565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18:6</a:t>
            </a:r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F5C4AD7-385A-CE3B-388A-03B68EA37112}"/>
              </a:ext>
            </a:extLst>
          </p:cNvPr>
          <p:cNvSpPr/>
          <p:nvPr/>
        </p:nvSpPr>
        <p:spPr>
          <a:xfrm>
            <a:off x="3037588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8x7</a:t>
            </a:r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B86A041-E44F-BD2F-21B8-62291E3FB326}"/>
              </a:ext>
            </a:extLst>
          </p:cNvPr>
          <p:cNvSpPr/>
          <p:nvPr/>
        </p:nvSpPr>
        <p:spPr>
          <a:xfrm>
            <a:off x="6079418" y="345741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21:3</a:t>
            </a:r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2D2D0F3-DBD0-80A6-3476-AC5EBDE92392}"/>
              </a:ext>
            </a:extLst>
          </p:cNvPr>
          <p:cNvSpPr/>
          <p:nvPr/>
        </p:nvSpPr>
        <p:spPr>
          <a:xfrm>
            <a:off x="9131834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3x8</a:t>
            </a:r>
            <a:endParaRPr lang="fr-FR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563DCEE-DBB2-09D4-68C6-3D0898656B8E}"/>
              </a:ext>
            </a:extLst>
          </p:cNvPr>
          <p:cNvSpPr/>
          <p:nvPr/>
        </p:nvSpPr>
        <p:spPr>
          <a:xfrm>
            <a:off x="9129224" y="460980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50:2</a:t>
            </a:r>
            <a:endParaRPr lang="fr-F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953D723-F068-EC63-7841-58ACF7426BDE}"/>
              </a:ext>
            </a:extLst>
          </p:cNvPr>
          <p:cNvSpPr/>
          <p:nvPr/>
        </p:nvSpPr>
        <p:spPr>
          <a:xfrm>
            <a:off x="3037587" y="460427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50:5</a:t>
            </a:r>
            <a:endParaRPr lang="fr-F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7DAFFE3-0CB4-164D-58BA-C6BE894A0BED}"/>
              </a:ext>
            </a:extLst>
          </p:cNvPr>
          <p:cNvSpPr/>
          <p:nvPr/>
        </p:nvSpPr>
        <p:spPr>
          <a:xfrm>
            <a:off x="6078313" y="460404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10x8</a:t>
            </a:r>
            <a:endParaRPr lang="fr-F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C4E904E-AF67-9FA6-2974-A8D3D55847D5}"/>
              </a:ext>
            </a:extLst>
          </p:cNvPr>
          <p:cNvSpPr/>
          <p:nvPr/>
        </p:nvSpPr>
        <p:spPr>
          <a:xfrm>
            <a:off x="3040591" y="576196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10x3</a:t>
            </a:r>
            <a:endParaRPr lang="fr-F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E03B442-FC3A-076F-4720-13099D50A232}"/>
              </a:ext>
            </a:extLst>
          </p:cNvPr>
          <p:cNvSpPr/>
          <p:nvPr/>
        </p:nvSpPr>
        <p:spPr>
          <a:xfrm>
            <a:off x="6072578" y="576196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9:3</a:t>
            </a:r>
            <a:endParaRPr lang="fr-FR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35DE8B2-F429-85DC-8A87-57C7B9FFEE09}"/>
              </a:ext>
            </a:extLst>
          </p:cNvPr>
          <p:cNvSpPr/>
          <p:nvPr/>
        </p:nvSpPr>
        <p:spPr>
          <a:xfrm>
            <a:off x="9128831" y="576219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844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FA869A-6E5A-236D-7191-A25C6A06D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DDA643-A84F-E5EE-B02A-A1C021E9B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CAAAA55-A173-8D8C-4316-819B87C70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5" y="-2"/>
            <a:ext cx="12276148" cy="691436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C9EED00-59A0-C308-EC3A-556E280AF2FC}"/>
              </a:ext>
            </a:extLst>
          </p:cNvPr>
          <p:cNvSpPr txBox="1"/>
          <p:nvPr/>
        </p:nvSpPr>
        <p:spPr>
          <a:xfrm>
            <a:off x="1096277" y="453495"/>
            <a:ext cx="99373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ARGENTINE</a:t>
            </a:r>
          </a:p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Buenos Aires  </a:t>
            </a:r>
          </a:p>
        </p:txBody>
      </p:sp>
    </p:spTree>
    <p:extLst>
      <p:ext uri="{BB962C8B-B14F-4D97-AF65-F5344CB8AC3E}">
        <p14:creationId xmlns:p14="http://schemas.microsoft.com/office/powerpoint/2010/main" val="23133419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73D8DA-7222-BCF5-2D7E-C0B5EDD2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622351" cy="1402470"/>
          </a:xfrm>
        </p:spPr>
        <p:txBody>
          <a:bodyPr anchor="t">
            <a:normAutofit/>
          </a:bodyPr>
          <a:lstStyle/>
          <a:p>
            <a:r>
              <a:rPr lang="fr-FR" sz="3200">
                <a:latin typeface="American Typewriter" panose="02090604020004020304" pitchFamily="18" charset="77"/>
              </a:rPr>
              <a:t>Calcule et visite – L’Asie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90C193-B492-58DE-A31C-7320C5437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551176"/>
            <a:ext cx="4622351" cy="3591207"/>
          </a:xfrm>
        </p:spPr>
        <p:txBody>
          <a:bodyPr>
            <a:normAutofit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400" dirty="0">
                <a:latin typeface="Calibri Light" panose="020F0302020204030204"/>
              </a:rPr>
              <a:t>Additions, soustractions, multiplications, divisions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indent="0">
              <a:buNone/>
            </a:pPr>
            <a:endParaRPr lang="fr-FR" sz="1400" dirty="0">
              <a:latin typeface="+mj-lt"/>
            </a:endParaRPr>
          </a:p>
          <a:p>
            <a:pPr marL="0" indent="0">
              <a:buNone/>
            </a:pPr>
            <a:r>
              <a:rPr lang="fr-FR" sz="1400" dirty="0">
                <a:latin typeface="+mj-lt"/>
              </a:rPr>
              <a:t>Retrouvez les additions et les soustractions dans « Lis et visite – L’Europe »</a:t>
            </a:r>
          </a:p>
          <a:p>
            <a:pPr marL="0" indent="0">
              <a:buNone/>
            </a:pPr>
            <a:r>
              <a:rPr lang="fr-FR" sz="1400" dirty="0">
                <a:latin typeface="+mj-lt"/>
              </a:rPr>
              <a:t>Retrouvez les multiplications et les divisions dans « Lis et visite - L’Amérique »</a:t>
            </a:r>
          </a:p>
          <a:p>
            <a:pPr marL="0" indent="0">
              <a:buNone/>
            </a:pPr>
            <a:r>
              <a:rPr lang="fr-FR" sz="1400" dirty="0">
                <a:latin typeface="+mj-lt"/>
              </a:rPr>
              <a:t>Retrouvez les multiplications par tables dans « Lis et visite – L’Océanie »</a:t>
            </a:r>
          </a:p>
          <a:p>
            <a:endParaRPr lang="fr-FR" sz="1400" dirty="0">
              <a:latin typeface="+mj-lt"/>
            </a:endParaRPr>
          </a:p>
          <a:p>
            <a:endParaRPr lang="fr-FR" sz="1400" dirty="0">
              <a:latin typeface="+mj-lt"/>
            </a:endParaRPr>
          </a:p>
          <a:p>
            <a:r>
              <a:rPr lang="fr-FR" sz="1400" dirty="0">
                <a:latin typeface="+mj-lt"/>
              </a:rPr>
              <a:t>À travers le travail du calcul, voyagez partout dans le monde !</a:t>
            </a:r>
          </a:p>
        </p:txBody>
      </p:sp>
      <p:pic>
        <p:nvPicPr>
          <p:cNvPr id="12" name="Image 11" descr="Une image contenant montagne, paysage, nuage, ciel&#10;&#10;Description générée automatiquement">
            <a:extLst>
              <a:ext uri="{FF2B5EF4-FFF2-40B4-BE49-F238E27FC236}">
                <a16:creationId xmlns:a16="http://schemas.microsoft.com/office/drawing/2014/main" id="{9C06C748-FE08-AA87-2A4D-D6475DF6C6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70" r="29132"/>
          <a:stretch/>
        </p:blipFill>
        <p:spPr>
          <a:xfrm>
            <a:off x="6115068" y="10"/>
            <a:ext cx="2999308" cy="4194782"/>
          </a:xfrm>
          <a:prstGeom prst="rect">
            <a:avLst/>
          </a:prstGeom>
        </p:spPr>
      </p:pic>
      <p:pic>
        <p:nvPicPr>
          <p:cNvPr id="5" name="Image 4" descr="Une image contenant ciel, nuage, bâtiment, plein air&#10;&#10;Description générée automatiquement">
            <a:extLst>
              <a:ext uri="{FF2B5EF4-FFF2-40B4-BE49-F238E27FC236}">
                <a16:creationId xmlns:a16="http://schemas.microsoft.com/office/drawing/2014/main" id="{F7839531-56F0-B963-1C61-A22293FF9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13" r="23697" b="-2"/>
          <a:stretch/>
        </p:blipFill>
        <p:spPr>
          <a:xfrm>
            <a:off x="9169799" y="-1"/>
            <a:ext cx="3022201" cy="2538787"/>
          </a:xfrm>
          <a:prstGeom prst="rect">
            <a:avLst/>
          </a:prstGeom>
        </p:spPr>
      </p:pic>
      <p:pic>
        <p:nvPicPr>
          <p:cNvPr id="6" name="Image 5" descr="Une image contenant bâtiment, temple, lieu de culte, maison&#10;&#10;Description générée automatiquement">
            <a:extLst>
              <a:ext uri="{FF2B5EF4-FFF2-40B4-BE49-F238E27FC236}">
                <a16:creationId xmlns:a16="http://schemas.microsoft.com/office/drawing/2014/main" id="{188DD072-04D1-05C9-8B98-B99556F021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26" r="17045" b="3"/>
          <a:stretch/>
        </p:blipFill>
        <p:spPr>
          <a:xfrm rot="10800000" flipV="1">
            <a:off x="6115069" y="4251683"/>
            <a:ext cx="2999308" cy="2606317"/>
          </a:xfrm>
          <a:prstGeom prst="rect">
            <a:avLst/>
          </a:prstGeom>
        </p:spPr>
      </p:pic>
      <p:pic>
        <p:nvPicPr>
          <p:cNvPr id="11" name="Image 10" descr="Une image contenant plein air, ciel, bâtiment, nuage&#10;&#10;Description générée automatiquement">
            <a:extLst>
              <a:ext uri="{FF2B5EF4-FFF2-40B4-BE49-F238E27FC236}">
                <a16:creationId xmlns:a16="http://schemas.microsoft.com/office/drawing/2014/main" id="{65160E1A-C8A2-DA41-60BD-A5C7FA2A95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42" r="45964" b="2"/>
          <a:stretch/>
        </p:blipFill>
        <p:spPr>
          <a:xfrm>
            <a:off x="9169798" y="2595385"/>
            <a:ext cx="3022200" cy="426261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861C20E-29E4-9C78-6399-F9C30B1E6980}"/>
              </a:ext>
            </a:extLst>
          </p:cNvPr>
          <p:cNvSpPr/>
          <p:nvPr/>
        </p:nvSpPr>
        <p:spPr>
          <a:xfrm>
            <a:off x="865140" y="385011"/>
            <a:ext cx="1106239" cy="7423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62811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623D1-02CE-2D74-3AC9-96CE6F8FB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iel, nuage, bâtiment, plein air&#10;&#10;Description générée automatiquement">
            <a:extLst>
              <a:ext uri="{FF2B5EF4-FFF2-40B4-BE49-F238E27FC236}">
                <a16:creationId xmlns:a16="http://schemas.microsoft.com/office/drawing/2014/main" id="{E979D01B-E3DC-FC77-0B13-99F540631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0421" y="8886"/>
            <a:ext cx="12906515" cy="688347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C4576C7-9602-4FFD-F0EC-F851B9138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A68AA1-8D94-E943-BE12-FAEC759A9910}"/>
              </a:ext>
            </a:extLst>
          </p:cNvPr>
          <p:cNvSpPr/>
          <p:nvPr/>
        </p:nvSpPr>
        <p:spPr>
          <a:xfrm>
            <a:off x="-12526" y="-1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81:9</a:t>
            </a: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C3088D-F888-F7D9-4B47-CD1BCB4EB7A8}"/>
              </a:ext>
            </a:extLst>
          </p:cNvPr>
          <p:cNvSpPr/>
          <p:nvPr/>
        </p:nvSpPr>
        <p:spPr>
          <a:xfrm>
            <a:off x="3037855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31+19</a:t>
            </a:r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5F2A0B-5CCF-BB8A-C3C2-341B96871060}"/>
              </a:ext>
            </a:extLst>
          </p:cNvPr>
          <p:cNvSpPr/>
          <p:nvPr/>
        </p:nvSpPr>
        <p:spPr>
          <a:xfrm>
            <a:off x="6088236" y="-2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70-41</a:t>
            </a:r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51CCC5-6821-0495-E02D-1EB890700F38}"/>
              </a:ext>
            </a:extLst>
          </p:cNvPr>
          <p:cNvSpPr/>
          <p:nvPr/>
        </p:nvSpPr>
        <p:spPr>
          <a:xfrm>
            <a:off x="9127328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5x7</a:t>
            </a: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CC4A6A0-5446-5EEE-E8B8-1D443AB26C00}"/>
              </a:ext>
            </a:extLst>
          </p:cNvPr>
          <p:cNvSpPr/>
          <p:nvPr/>
        </p:nvSpPr>
        <p:spPr>
          <a:xfrm>
            <a:off x="-11026" y="1152393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6x4</a:t>
            </a:r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F52CF4-84EC-EE4B-7ED6-F168BAA18E69}"/>
              </a:ext>
            </a:extLst>
          </p:cNvPr>
          <p:cNvSpPr/>
          <p:nvPr/>
        </p:nvSpPr>
        <p:spPr>
          <a:xfrm>
            <a:off x="-12527" y="2304786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42:7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E16042-9BCC-F5A5-913F-1C7809F3BB1F}"/>
              </a:ext>
            </a:extLst>
          </p:cNvPr>
          <p:cNvSpPr/>
          <p:nvPr/>
        </p:nvSpPr>
        <p:spPr>
          <a:xfrm>
            <a:off x="-12528" y="3457179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5x5</a:t>
            </a:r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85252CE-673B-63A0-ED85-4422BA4D5EF7}"/>
              </a:ext>
            </a:extLst>
          </p:cNvPr>
          <p:cNvSpPr/>
          <p:nvPr/>
        </p:nvSpPr>
        <p:spPr>
          <a:xfrm>
            <a:off x="-12529" y="460957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60:6</a:t>
            </a:r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CB26E24-9154-33E6-8944-B991CA3B9594}"/>
              </a:ext>
            </a:extLst>
          </p:cNvPr>
          <p:cNvSpPr/>
          <p:nvPr/>
        </p:nvSpPr>
        <p:spPr>
          <a:xfrm>
            <a:off x="-12530" y="5761965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3x10</a:t>
            </a:r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E4AFE4-C65F-04D5-89D5-D714A393B192}"/>
              </a:ext>
            </a:extLst>
          </p:cNvPr>
          <p:cNvSpPr/>
          <p:nvPr/>
        </p:nvSpPr>
        <p:spPr>
          <a:xfrm>
            <a:off x="3035890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62-7</a:t>
            </a:r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1B44FE1-D925-A79E-BA74-346587A5A842}"/>
              </a:ext>
            </a:extLst>
          </p:cNvPr>
          <p:cNvSpPr/>
          <p:nvPr/>
        </p:nvSpPr>
        <p:spPr>
          <a:xfrm>
            <a:off x="6082421" y="115239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PL</a:t>
            </a:r>
            <a:r>
              <a:rPr lang="fr-FR" sz="2000" dirty="0">
                <a:solidFill>
                  <a:schemeClr val="tx1"/>
                </a:solidFill>
              </a:rPr>
              <a:t> 49+15 </a:t>
            </a:r>
            <a:r>
              <a:rPr lang="fr-FR" sz="2000" dirty="0"/>
              <a:t>UTI</a:t>
            </a:r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8A2B34B-828A-4E43-1524-99AEEFF2095E}"/>
              </a:ext>
            </a:extLst>
          </p:cNvPr>
          <p:cNvSpPr/>
          <p:nvPr/>
        </p:nvSpPr>
        <p:spPr>
          <a:xfrm>
            <a:off x="3040592" y="2298229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81+13</a:t>
            </a:r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BAEBA13-986F-F0C0-059D-F321C3298BBC}"/>
              </a:ext>
            </a:extLst>
          </p:cNvPr>
          <p:cNvSpPr/>
          <p:nvPr/>
        </p:nvSpPr>
        <p:spPr>
          <a:xfrm>
            <a:off x="9130065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45:9</a:t>
            </a:r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48D12FC-AA61-37E3-CD41-B18DCB2A7EAB}"/>
              </a:ext>
            </a:extLst>
          </p:cNvPr>
          <p:cNvSpPr/>
          <p:nvPr/>
        </p:nvSpPr>
        <p:spPr>
          <a:xfrm>
            <a:off x="6079420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53-43</a:t>
            </a:r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AF32A87-3F13-9A7E-97D2-E54738D2D0C2}"/>
              </a:ext>
            </a:extLst>
          </p:cNvPr>
          <p:cNvSpPr/>
          <p:nvPr/>
        </p:nvSpPr>
        <p:spPr>
          <a:xfrm>
            <a:off x="9124686" y="231054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3x6</a:t>
            </a:r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F3A10A0-F64A-CCEF-02CD-4C501E159ABC}"/>
              </a:ext>
            </a:extLst>
          </p:cNvPr>
          <p:cNvSpPr/>
          <p:nvPr/>
        </p:nvSpPr>
        <p:spPr>
          <a:xfrm>
            <a:off x="3037588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31-4</a:t>
            </a:r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ADD6F1F-8AF0-251B-7DC2-840C1F0DFA2D}"/>
              </a:ext>
            </a:extLst>
          </p:cNvPr>
          <p:cNvSpPr/>
          <p:nvPr/>
        </p:nvSpPr>
        <p:spPr>
          <a:xfrm>
            <a:off x="6079418" y="345741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52+40</a:t>
            </a:r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354271B-2840-EFA5-4446-C35E3D11A385}"/>
              </a:ext>
            </a:extLst>
          </p:cNvPr>
          <p:cNvSpPr/>
          <p:nvPr/>
        </p:nvSpPr>
        <p:spPr>
          <a:xfrm>
            <a:off x="9131834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24:8</a:t>
            </a:r>
            <a:endParaRPr lang="fr-FR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A193BF7-CA5A-517C-5BE6-C14C35C7733E}"/>
              </a:ext>
            </a:extLst>
          </p:cNvPr>
          <p:cNvSpPr/>
          <p:nvPr/>
        </p:nvSpPr>
        <p:spPr>
          <a:xfrm>
            <a:off x="9129224" y="460980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2x2</a:t>
            </a:r>
            <a:endParaRPr lang="fr-F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4172267-17FB-CCC9-717B-CD6D11F5D335}"/>
              </a:ext>
            </a:extLst>
          </p:cNvPr>
          <p:cNvSpPr/>
          <p:nvPr/>
        </p:nvSpPr>
        <p:spPr>
          <a:xfrm>
            <a:off x="3037587" y="460427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21+8</a:t>
            </a:r>
            <a:endParaRPr lang="fr-F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C6B7F81-3403-D322-3556-8D76994A2AAB}"/>
              </a:ext>
            </a:extLst>
          </p:cNvPr>
          <p:cNvSpPr/>
          <p:nvPr/>
        </p:nvSpPr>
        <p:spPr>
          <a:xfrm>
            <a:off x="6078313" y="460404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73-52</a:t>
            </a:r>
            <a:endParaRPr lang="fr-F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BF013B5-C5D4-26F6-F520-96683C49A940}"/>
              </a:ext>
            </a:extLst>
          </p:cNvPr>
          <p:cNvSpPr/>
          <p:nvPr/>
        </p:nvSpPr>
        <p:spPr>
          <a:xfrm>
            <a:off x="3040591" y="576196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51-12</a:t>
            </a:r>
            <a:endParaRPr lang="fr-F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9312902-A746-CC78-20D0-C06D294474BB}"/>
              </a:ext>
            </a:extLst>
          </p:cNvPr>
          <p:cNvSpPr/>
          <p:nvPr/>
        </p:nvSpPr>
        <p:spPr>
          <a:xfrm>
            <a:off x="6072578" y="576196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13+50</a:t>
            </a:r>
            <a:endParaRPr lang="fr-FR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7609937-511C-71DA-DCBA-9D1D688FF2E6}"/>
              </a:ext>
            </a:extLst>
          </p:cNvPr>
          <p:cNvSpPr/>
          <p:nvPr/>
        </p:nvSpPr>
        <p:spPr>
          <a:xfrm>
            <a:off x="9128831" y="576219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24:4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620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B1D9FB-B8CF-5CDF-BF39-CEBD92AD8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F0FF4E-51C1-7D50-D2CE-7EDB490A55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ciel, nuage, bâtiment, plein air&#10;&#10;Description générée automatiquement">
            <a:extLst>
              <a:ext uri="{FF2B5EF4-FFF2-40B4-BE49-F238E27FC236}">
                <a16:creationId xmlns:a16="http://schemas.microsoft.com/office/drawing/2014/main" id="{B62FB9DD-6A54-9C70-72EC-9BCDA76F4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421" y="8886"/>
            <a:ext cx="12906515" cy="688347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B22E924-DAF2-D7CD-361D-42C09C71085F}"/>
              </a:ext>
            </a:extLst>
          </p:cNvPr>
          <p:cNvSpPr txBox="1"/>
          <p:nvPr/>
        </p:nvSpPr>
        <p:spPr>
          <a:xfrm>
            <a:off x="2005793" y="566678"/>
            <a:ext cx="81804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SINGAPOUR</a:t>
            </a:r>
          </a:p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Singapour  </a:t>
            </a:r>
          </a:p>
        </p:txBody>
      </p:sp>
    </p:spTree>
    <p:extLst>
      <p:ext uri="{BB962C8B-B14F-4D97-AF65-F5344CB8AC3E}">
        <p14:creationId xmlns:p14="http://schemas.microsoft.com/office/powerpoint/2010/main" val="5033155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9FD73-0DCF-FF53-B851-571FB297A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bâtiment, temple, lieu de culte, maison&#10;&#10;Description générée automatiquement">
            <a:extLst>
              <a:ext uri="{FF2B5EF4-FFF2-40B4-BE49-F238E27FC236}">
                <a16:creationId xmlns:a16="http://schemas.microsoft.com/office/drawing/2014/main" id="{12B5658F-B1F1-8D07-ACF8-D053CA6AD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5" y="5180"/>
            <a:ext cx="12288982" cy="690917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42BD560-C8B8-C641-0245-C9E3BFD7D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D4DEA7-87BD-D28E-C4C3-68035EA4555D}"/>
              </a:ext>
            </a:extLst>
          </p:cNvPr>
          <p:cNvSpPr/>
          <p:nvPr/>
        </p:nvSpPr>
        <p:spPr>
          <a:xfrm>
            <a:off x="-12526" y="-1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13+19</a:t>
            </a: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9108F38-AE3E-53A6-5B4B-52E95746C708}"/>
              </a:ext>
            </a:extLst>
          </p:cNvPr>
          <p:cNvSpPr/>
          <p:nvPr/>
        </p:nvSpPr>
        <p:spPr>
          <a:xfrm>
            <a:off x="3037855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14:2</a:t>
            </a:r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8293F5-F5AA-DD14-5BD4-4DA5E1B2FF54}"/>
              </a:ext>
            </a:extLst>
          </p:cNvPr>
          <p:cNvSpPr/>
          <p:nvPr/>
        </p:nvSpPr>
        <p:spPr>
          <a:xfrm>
            <a:off x="6088236" y="-2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4x9</a:t>
            </a:r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A29E7FC-90F5-8B07-9E8C-2A26983BA746}"/>
              </a:ext>
            </a:extLst>
          </p:cNvPr>
          <p:cNvSpPr/>
          <p:nvPr/>
        </p:nvSpPr>
        <p:spPr>
          <a:xfrm>
            <a:off x="9127328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49-17</a:t>
            </a: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ACA1A4-E7A4-7A43-B679-C3A9C885E3A7}"/>
              </a:ext>
            </a:extLst>
          </p:cNvPr>
          <p:cNvSpPr/>
          <p:nvPr/>
        </p:nvSpPr>
        <p:spPr>
          <a:xfrm>
            <a:off x="-11026" y="1152393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20-17</a:t>
            </a:r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D0A4AA7-71C7-44B7-5287-535780877AB6}"/>
              </a:ext>
            </a:extLst>
          </p:cNvPr>
          <p:cNvSpPr/>
          <p:nvPr/>
        </p:nvSpPr>
        <p:spPr>
          <a:xfrm>
            <a:off x="-12527" y="2304786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75+9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E65DAD-9543-3163-46C6-3A83A6391C79}"/>
              </a:ext>
            </a:extLst>
          </p:cNvPr>
          <p:cNvSpPr/>
          <p:nvPr/>
        </p:nvSpPr>
        <p:spPr>
          <a:xfrm>
            <a:off x="-12528" y="3457179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41-24</a:t>
            </a:r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EF846-2F66-145B-05E7-8E6B157945E8}"/>
              </a:ext>
            </a:extLst>
          </p:cNvPr>
          <p:cNvSpPr/>
          <p:nvPr/>
        </p:nvSpPr>
        <p:spPr>
          <a:xfrm>
            <a:off x="-12529" y="460957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84+9</a:t>
            </a:r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DE813D2-C689-D8E8-C9B8-019FAAA70AF6}"/>
              </a:ext>
            </a:extLst>
          </p:cNvPr>
          <p:cNvSpPr/>
          <p:nvPr/>
        </p:nvSpPr>
        <p:spPr>
          <a:xfrm>
            <a:off x="-12530" y="5761965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62-9</a:t>
            </a:r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086B80-C201-C562-EFA6-5D862E9FEE6E}"/>
              </a:ext>
            </a:extLst>
          </p:cNvPr>
          <p:cNvSpPr/>
          <p:nvPr/>
        </p:nvSpPr>
        <p:spPr>
          <a:xfrm>
            <a:off x="3035890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8x4</a:t>
            </a:r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31A2A35-A5F0-2F82-7B04-497F72298AFF}"/>
              </a:ext>
            </a:extLst>
          </p:cNvPr>
          <p:cNvSpPr/>
          <p:nvPr/>
        </p:nvSpPr>
        <p:spPr>
          <a:xfrm>
            <a:off x="6082421" y="115239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PL</a:t>
            </a:r>
            <a:r>
              <a:rPr lang="fr-FR" sz="2000" dirty="0">
                <a:solidFill>
                  <a:schemeClr val="tx1"/>
                </a:solidFill>
              </a:rPr>
              <a:t> 49:7 </a:t>
            </a:r>
            <a:r>
              <a:rPr lang="fr-FR" sz="2000" dirty="0"/>
              <a:t>UTI</a:t>
            </a:r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DF2C2B-6D36-082F-593E-39B822F6D24C}"/>
              </a:ext>
            </a:extLst>
          </p:cNvPr>
          <p:cNvSpPr/>
          <p:nvPr/>
        </p:nvSpPr>
        <p:spPr>
          <a:xfrm>
            <a:off x="3042356" y="2296375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81:9</a:t>
            </a:r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B1D6B55-2132-AB92-2594-E51CD24A132E}"/>
              </a:ext>
            </a:extLst>
          </p:cNvPr>
          <p:cNvSpPr/>
          <p:nvPr/>
        </p:nvSpPr>
        <p:spPr>
          <a:xfrm>
            <a:off x="9130065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42+13</a:t>
            </a:r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12E7C45-8BAD-B720-A809-F57CF10069F8}"/>
              </a:ext>
            </a:extLst>
          </p:cNvPr>
          <p:cNvSpPr/>
          <p:nvPr/>
        </p:nvSpPr>
        <p:spPr>
          <a:xfrm>
            <a:off x="6079420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6x3</a:t>
            </a:r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00AC0D4-5AAB-FCB2-0B7F-8E1558C9CF26}"/>
              </a:ext>
            </a:extLst>
          </p:cNvPr>
          <p:cNvSpPr/>
          <p:nvPr/>
        </p:nvSpPr>
        <p:spPr>
          <a:xfrm>
            <a:off x="9131565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77-17</a:t>
            </a:r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F5C4AD7-385A-CE3B-388A-03B68EA37112}"/>
              </a:ext>
            </a:extLst>
          </p:cNvPr>
          <p:cNvSpPr/>
          <p:nvPr/>
        </p:nvSpPr>
        <p:spPr>
          <a:xfrm>
            <a:off x="3037588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8x7</a:t>
            </a:r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B86A041-E44F-BD2F-21B8-62291E3FB326}"/>
              </a:ext>
            </a:extLst>
          </p:cNvPr>
          <p:cNvSpPr/>
          <p:nvPr/>
        </p:nvSpPr>
        <p:spPr>
          <a:xfrm>
            <a:off x="6079418" y="345741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21:3</a:t>
            </a:r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2D2D0F3-DBD0-80A6-3476-AC5EBDE92392}"/>
              </a:ext>
            </a:extLst>
          </p:cNvPr>
          <p:cNvSpPr/>
          <p:nvPr/>
        </p:nvSpPr>
        <p:spPr>
          <a:xfrm>
            <a:off x="9131834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81+28</a:t>
            </a:r>
            <a:endParaRPr lang="fr-FR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563DCEE-DBB2-09D4-68C6-3D0898656B8E}"/>
              </a:ext>
            </a:extLst>
          </p:cNvPr>
          <p:cNvSpPr/>
          <p:nvPr/>
        </p:nvSpPr>
        <p:spPr>
          <a:xfrm>
            <a:off x="9129224" y="460980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21-18</a:t>
            </a:r>
            <a:endParaRPr lang="fr-F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953D723-F068-EC63-7841-58ACF7426BDE}"/>
              </a:ext>
            </a:extLst>
          </p:cNvPr>
          <p:cNvSpPr/>
          <p:nvPr/>
        </p:nvSpPr>
        <p:spPr>
          <a:xfrm>
            <a:off x="3037587" y="460427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50:5</a:t>
            </a:r>
            <a:endParaRPr lang="fr-F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7DAFFE3-0CB4-164D-58BA-C6BE894A0BED}"/>
              </a:ext>
            </a:extLst>
          </p:cNvPr>
          <p:cNvSpPr/>
          <p:nvPr/>
        </p:nvSpPr>
        <p:spPr>
          <a:xfrm>
            <a:off x="6078313" y="460404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10x8</a:t>
            </a:r>
            <a:endParaRPr lang="fr-F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C4E904E-AF67-9FA6-2974-A8D3D55847D5}"/>
              </a:ext>
            </a:extLst>
          </p:cNvPr>
          <p:cNvSpPr/>
          <p:nvPr/>
        </p:nvSpPr>
        <p:spPr>
          <a:xfrm>
            <a:off x="3040591" y="576196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10x3</a:t>
            </a:r>
            <a:endParaRPr lang="fr-F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E03B442-FC3A-076F-4720-13099D50A232}"/>
              </a:ext>
            </a:extLst>
          </p:cNvPr>
          <p:cNvSpPr/>
          <p:nvPr/>
        </p:nvSpPr>
        <p:spPr>
          <a:xfrm>
            <a:off x="6072578" y="576196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9:3</a:t>
            </a:r>
            <a:endParaRPr lang="fr-FR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35DE8B2-F429-85DC-8A87-57C7B9FFEE09}"/>
              </a:ext>
            </a:extLst>
          </p:cNvPr>
          <p:cNvSpPr/>
          <p:nvPr/>
        </p:nvSpPr>
        <p:spPr>
          <a:xfrm>
            <a:off x="9128831" y="576219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20+4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128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B5710D-2CE5-44C0-04F8-C26793798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D0A8AC-3549-F197-6963-D3343B55C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bâtiment, temple, lieu de culte, maison&#10;&#10;Description générée automatiquement">
            <a:extLst>
              <a:ext uri="{FF2B5EF4-FFF2-40B4-BE49-F238E27FC236}">
                <a16:creationId xmlns:a16="http://schemas.microsoft.com/office/drawing/2014/main" id="{A5944D29-F6A4-B4A4-2CBA-5C4391400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5" y="5180"/>
            <a:ext cx="12288982" cy="690917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D0F4F69-BB5F-7742-5C48-A75058728512}"/>
              </a:ext>
            </a:extLst>
          </p:cNvPr>
          <p:cNvSpPr txBox="1"/>
          <p:nvPr/>
        </p:nvSpPr>
        <p:spPr>
          <a:xfrm>
            <a:off x="2005793" y="566678"/>
            <a:ext cx="81804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CHINE</a:t>
            </a:r>
          </a:p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Pékin  </a:t>
            </a:r>
          </a:p>
        </p:txBody>
      </p:sp>
    </p:spTree>
    <p:extLst>
      <p:ext uri="{BB962C8B-B14F-4D97-AF65-F5344CB8AC3E}">
        <p14:creationId xmlns:p14="http://schemas.microsoft.com/office/powerpoint/2010/main" val="34805517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623D1-02CE-2D74-3AC9-96CE6F8FB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lein air, ciel, bâtiment, nuage&#10;&#10;Description générée automatiquement">
            <a:extLst>
              <a:ext uri="{FF2B5EF4-FFF2-40B4-BE49-F238E27FC236}">
                <a16:creationId xmlns:a16="http://schemas.microsoft.com/office/drawing/2014/main" id="{5ECDDB70-D7E0-4AFA-DB7F-3661F13C3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"/>
            <a:ext cx="12433015" cy="691436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C4576C7-9602-4FFD-F0EC-F851B9138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A68AA1-8D94-E943-BE12-FAEC759A9910}"/>
              </a:ext>
            </a:extLst>
          </p:cNvPr>
          <p:cNvSpPr/>
          <p:nvPr/>
        </p:nvSpPr>
        <p:spPr>
          <a:xfrm>
            <a:off x="-12526" y="-1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13-9</a:t>
            </a: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C3088D-F888-F7D9-4B47-CD1BCB4EB7A8}"/>
              </a:ext>
            </a:extLst>
          </p:cNvPr>
          <p:cNvSpPr/>
          <p:nvPr/>
        </p:nvSpPr>
        <p:spPr>
          <a:xfrm>
            <a:off x="3037855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7x2</a:t>
            </a:r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5F2A0B-5CCF-BB8A-C3C2-341B96871060}"/>
              </a:ext>
            </a:extLst>
          </p:cNvPr>
          <p:cNvSpPr/>
          <p:nvPr/>
        </p:nvSpPr>
        <p:spPr>
          <a:xfrm>
            <a:off x="6088236" y="-2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35:7</a:t>
            </a:r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51CCC5-6821-0495-E02D-1EB890700F38}"/>
              </a:ext>
            </a:extLst>
          </p:cNvPr>
          <p:cNvSpPr/>
          <p:nvPr/>
        </p:nvSpPr>
        <p:spPr>
          <a:xfrm>
            <a:off x="9127328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17+49</a:t>
            </a: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CC4A6A0-5446-5EEE-E8B8-1D443AB26C00}"/>
              </a:ext>
            </a:extLst>
          </p:cNvPr>
          <p:cNvSpPr/>
          <p:nvPr/>
        </p:nvSpPr>
        <p:spPr>
          <a:xfrm>
            <a:off x="-11026" y="1152393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20+17</a:t>
            </a:r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F52CF4-84EC-EE4B-7ED6-F168BAA18E69}"/>
              </a:ext>
            </a:extLst>
          </p:cNvPr>
          <p:cNvSpPr/>
          <p:nvPr/>
        </p:nvSpPr>
        <p:spPr>
          <a:xfrm>
            <a:off x="-12527" y="2304786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75-9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E16042-9BCC-F5A5-913F-1C7809F3BB1F}"/>
              </a:ext>
            </a:extLst>
          </p:cNvPr>
          <p:cNvSpPr/>
          <p:nvPr/>
        </p:nvSpPr>
        <p:spPr>
          <a:xfrm>
            <a:off x="-12528" y="3457179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24+41</a:t>
            </a:r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85252CE-673B-63A0-ED85-4422BA4D5EF7}"/>
              </a:ext>
            </a:extLst>
          </p:cNvPr>
          <p:cNvSpPr/>
          <p:nvPr/>
        </p:nvSpPr>
        <p:spPr>
          <a:xfrm>
            <a:off x="-12529" y="460957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84-9</a:t>
            </a:r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CB26E24-9154-33E6-8944-B991CA3B9594}"/>
              </a:ext>
            </a:extLst>
          </p:cNvPr>
          <p:cNvSpPr/>
          <p:nvPr/>
        </p:nvSpPr>
        <p:spPr>
          <a:xfrm>
            <a:off x="-12530" y="5761965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62+9</a:t>
            </a:r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E4AFE4-C65F-04D5-89D5-D714A393B192}"/>
              </a:ext>
            </a:extLst>
          </p:cNvPr>
          <p:cNvSpPr/>
          <p:nvPr/>
        </p:nvSpPr>
        <p:spPr>
          <a:xfrm>
            <a:off x="3035890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32:4</a:t>
            </a:r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1B44FE1-D925-A79E-BA74-346587A5A842}"/>
              </a:ext>
            </a:extLst>
          </p:cNvPr>
          <p:cNvSpPr/>
          <p:nvPr/>
        </p:nvSpPr>
        <p:spPr>
          <a:xfrm>
            <a:off x="6082421" y="115239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PL</a:t>
            </a:r>
            <a:r>
              <a:rPr lang="fr-FR" sz="2000" dirty="0">
                <a:solidFill>
                  <a:schemeClr val="tx1"/>
                </a:solidFill>
              </a:rPr>
              <a:t> 7x7 </a:t>
            </a:r>
            <a:r>
              <a:rPr lang="fr-FR" sz="2000" dirty="0"/>
              <a:t>UTI</a:t>
            </a:r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8A2B34B-828A-4E43-1524-99AEEFF2095E}"/>
              </a:ext>
            </a:extLst>
          </p:cNvPr>
          <p:cNvSpPr/>
          <p:nvPr/>
        </p:nvSpPr>
        <p:spPr>
          <a:xfrm>
            <a:off x="3040592" y="2298229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2x4</a:t>
            </a:r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BAEBA13-986F-F0C0-059D-F321C3298BBC}"/>
              </a:ext>
            </a:extLst>
          </p:cNvPr>
          <p:cNvSpPr/>
          <p:nvPr/>
        </p:nvSpPr>
        <p:spPr>
          <a:xfrm>
            <a:off x="9130065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42-13</a:t>
            </a:r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48D12FC-AA61-37E3-CD41-B18DCB2A7EAB}"/>
              </a:ext>
            </a:extLst>
          </p:cNvPr>
          <p:cNvSpPr/>
          <p:nvPr/>
        </p:nvSpPr>
        <p:spPr>
          <a:xfrm>
            <a:off x="6079420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18:3</a:t>
            </a:r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AF32A87-3F13-9A7E-97D2-E54738D2D0C2}"/>
              </a:ext>
            </a:extLst>
          </p:cNvPr>
          <p:cNvSpPr/>
          <p:nvPr/>
        </p:nvSpPr>
        <p:spPr>
          <a:xfrm>
            <a:off x="9131565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77+17</a:t>
            </a:r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F3A10A0-F64A-CCEF-02CD-4C501E159ABC}"/>
              </a:ext>
            </a:extLst>
          </p:cNvPr>
          <p:cNvSpPr/>
          <p:nvPr/>
        </p:nvSpPr>
        <p:spPr>
          <a:xfrm>
            <a:off x="3037588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25:5</a:t>
            </a:r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ADD6F1F-8AF0-251B-7DC2-840C1F0DFA2D}"/>
              </a:ext>
            </a:extLst>
          </p:cNvPr>
          <p:cNvSpPr/>
          <p:nvPr/>
        </p:nvSpPr>
        <p:spPr>
          <a:xfrm>
            <a:off x="6079418" y="345741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4x4</a:t>
            </a:r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354271B-2840-EFA5-4446-C35E3D11A385}"/>
              </a:ext>
            </a:extLst>
          </p:cNvPr>
          <p:cNvSpPr/>
          <p:nvPr/>
        </p:nvSpPr>
        <p:spPr>
          <a:xfrm>
            <a:off x="9131834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81-28</a:t>
            </a:r>
            <a:endParaRPr lang="fr-FR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A193BF7-CA5A-517C-5BE6-C14C35C7733E}"/>
              </a:ext>
            </a:extLst>
          </p:cNvPr>
          <p:cNvSpPr/>
          <p:nvPr/>
        </p:nvSpPr>
        <p:spPr>
          <a:xfrm>
            <a:off x="9129224" y="460980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21+21</a:t>
            </a:r>
            <a:endParaRPr lang="fr-F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4172267-17FB-CCC9-717B-CD6D11F5D335}"/>
              </a:ext>
            </a:extLst>
          </p:cNvPr>
          <p:cNvSpPr/>
          <p:nvPr/>
        </p:nvSpPr>
        <p:spPr>
          <a:xfrm>
            <a:off x="3037587" y="460427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8x10</a:t>
            </a:r>
            <a:endParaRPr lang="fr-F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C6B7F81-3403-D322-3556-8D76994A2AAB}"/>
              </a:ext>
            </a:extLst>
          </p:cNvPr>
          <p:cNvSpPr/>
          <p:nvPr/>
        </p:nvSpPr>
        <p:spPr>
          <a:xfrm>
            <a:off x="6078313" y="460404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50:10</a:t>
            </a:r>
            <a:endParaRPr lang="fr-F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BF013B5-C5D4-26F6-F520-96683C49A940}"/>
              </a:ext>
            </a:extLst>
          </p:cNvPr>
          <p:cNvSpPr/>
          <p:nvPr/>
        </p:nvSpPr>
        <p:spPr>
          <a:xfrm>
            <a:off x="3040591" y="576196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63:7</a:t>
            </a:r>
            <a:endParaRPr lang="fr-F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9312902-A746-CC78-20D0-C06D294474BB}"/>
              </a:ext>
            </a:extLst>
          </p:cNvPr>
          <p:cNvSpPr/>
          <p:nvPr/>
        </p:nvSpPr>
        <p:spPr>
          <a:xfrm>
            <a:off x="6072578" y="576196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3x3</a:t>
            </a:r>
            <a:endParaRPr lang="fr-FR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7609937-511C-71DA-DCBA-9D1D688FF2E6}"/>
              </a:ext>
            </a:extLst>
          </p:cNvPr>
          <p:cNvSpPr/>
          <p:nvPr/>
        </p:nvSpPr>
        <p:spPr>
          <a:xfrm>
            <a:off x="9139447" y="576196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20-4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327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ABDE12-C688-F080-C404-BE36C3CC0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0864B2-20F5-8BC8-EC87-4EAACF68B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plein air, ciel, nuage, eau&#10;&#10;Description générée automatiquement">
            <a:extLst>
              <a:ext uri="{FF2B5EF4-FFF2-40B4-BE49-F238E27FC236}">
                <a16:creationId xmlns:a16="http://schemas.microsoft.com/office/drawing/2014/main" id="{C50CA24D-5586-B8F4-7815-54A471DCC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341" y="-396833"/>
            <a:ext cx="12196050" cy="799608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6AF7CFC-BE52-5E2B-C100-2078940A396C}"/>
              </a:ext>
            </a:extLst>
          </p:cNvPr>
          <p:cNvSpPr txBox="1"/>
          <p:nvPr/>
        </p:nvSpPr>
        <p:spPr>
          <a:xfrm>
            <a:off x="2005793" y="566678"/>
            <a:ext cx="81804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ANGLETERRE</a:t>
            </a:r>
          </a:p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Londres  </a:t>
            </a:r>
          </a:p>
        </p:txBody>
      </p:sp>
    </p:spTree>
    <p:extLst>
      <p:ext uri="{BB962C8B-B14F-4D97-AF65-F5344CB8AC3E}">
        <p14:creationId xmlns:p14="http://schemas.microsoft.com/office/powerpoint/2010/main" val="19035175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0CDF92-DF52-50E2-6C2B-5EE5F5B1D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575EFF-8ABC-40E6-306D-E5F52A8BE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plein air, ciel, bâtiment, nuage&#10;&#10;Description générée automatiquement">
            <a:extLst>
              <a:ext uri="{FF2B5EF4-FFF2-40B4-BE49-F238E27FC236}">
                <a16:creationId xmlns:a16="http://schemas.microsoft.com/office/drawing/2014/main" id="{CC45681A-DFF8-CB40-CEA3-AE7EEE21A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"/>
            <a:ext cx="12433015" cy="691436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D65F6FD-BA87-7FCB-2C72-9DD2F0BCD0AA}"/>
              </a:ext>
            </a:extLst>
          </p:cNvPr>
          <p:cNvSpPr txBox="1"/>
          <p:nvPr/>
        </p:nvSpPr>
        <p:spPr>
          <a:xfrm>
            <a:off x="2005793" y="566678"/>
            <a:ext cx="81804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INDE</a:t>
            </a:r>
          </a:p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New Delhi  </a:t>
            </a:r>
          </a:p>
        </p:txBody>
      </p:sp>
    </p:spTree>
    <p:extLst>
      <p:ext uri="{BB962C8B-B14F-4D97-AF65-F5344CB8AC3E}">
        <p14:creationId xmlns:p14="http://schemas.microsoft.com/office/powerpoint/2010/main" val="23122536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9FD73-0DCF-FF53-B851-571FB297A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montagne, paysage, nuage, ciel&#10;&#10;Description générée automatiquement">
            <a:extLst>
              <a:ext uri="{FF2B5EF4-FFF2-40B4-BE49-F238E27FC236}">
                <a16:creationId xmlns:a16="http://schemas.microsoft.com/office/drawing/2014/main" id="{D7ADED2A-46FF-930C-2FF4-F92CEF16D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342" y="15508"/>
            <a:ext cx="12210341" cy="691151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42BD560-C8B8-C641-0245-C9E3BFD7D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D4DEA7-87BD-D28E-C4C3-68035EA4555D}"/>
              </a:ext>
            </a:extLst>
          </p:cNvPr>
          <p:cNvSpPr/>
          <p:nvPr/>
        </p:nvSpPr>
        <p:spPr>
          <a:xfrm>
            <a:off x="-12526" y="-1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6x8</a:t>
            </a: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9108F38-AE3E-53A6-5B4B-52E95746C708}"/>
              </a:ext>
            </a:extLst>
          </p:cNvPr>
          <p:cNvSpPr/>
          <p:nvPr/>
        </p:nvSpPr>
        <p:spPr>
          <a:xfrm>
            <a:off x="3037855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51-9</a:t>
            </a:r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8293F5-F5AA-DD14-5BD4-4DA5E1B2FF54}"/>
              </a:ext>
            </a:extLst>
          </p:cNvPr>
          <p:cNvSpPr/>
          <p:nvPr/>
        </p:nvSpPr>
        <p:spPr>
          <a:xfrm>
            <a:off x="6088236" y="-2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70+41</a:t>
            </a:r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A29E7FC-90F5-8B07-9E8C-2A26983BA746}"/>
              </a:ext>
            </a:extLst>
          </p:cNvPr>
          <p:cNvSpPr/>
          <p:nvPr/>
        </p:nvSpPr>
        <p:spPr>
          <a:xfrm>
            <a:off x="9127328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35:5</a:t>
            </a: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ACA1A4-E7A4-7A43-B679-C3A9C885E3A7}"/>
              </a:ext>
            </a:extLst>
          </p:cNvPr>
          <p:cNvSpPr/>
          <p:nvPr/>
        </p:nvSpPr>
        <p:spPr>
          <a:xfrm>
            <a:off x="-11026" y="1152393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24:6</a:t>
            </a:r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D0A4AA7-71C7-44B7-5287-535780877AB6}"/>
              </a:ext>
            </a:extLst>
          </p:cNvPr>
          <p:cNvSpPr/>
          <p:nvPr/>
        </p:nvSpPr>
        <p:spPr>
          <a:xfrm>
            <a:off x="-12527" y="2304786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4x2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E65DAD-9543-3163-46C6-3A83A6391C79}"/>
              </a:ext>
            </a:extLst>
          </p:cNvPr>
          <p:cNvSpPr/>
          <p:nvPr/>
        </p:nvSpPr>
        <p:spPr>
          <a:xfrm>
            <a:off x="-12528" y="3457179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42:6</a:t>
            </a:r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EF846-2F66-145B-05E7-8E6B157945E8}"/>
              </a:ext>
            </a:extLst>
          </p:cNvPr>
          <p:cNvSpPr/>
          <p:nvPr/>
        </p:nvSpPr>
        <p:spPr>
          <a:xfrm>
            <a:off x="-12529" y="460957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5x10</a:t>
            </a:r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DE813D2-C689-D8E8-C9B8-019FAAA70AF6}"/>
              </a:ext>
            </a:extLst>
          </p:cNvPr>
          <p:cNvSpPr/>
          <p:nvPr/>
        </p:nvSpPr>
        <p:spPr>
          <a:xfrm>
            <a:off x="-12530" y="5761965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4:4</a:t>
            </a:r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086B80-C201-C562-EFA6-5D862E9FEE6E}"/>
              </a:ext>
            </a:extLst>
          </p:cNvPr>
          <p:cNvSpPr/>
          <p:nvPr/>
        </p:nvSpPr>
        <p:spPr>
          <a:xfrm>
            <a:off x="3035890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7+62</a:t>
            </a:r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31A2A35-A5F0-2F82-7B04-497F72298AFF}"/>
              </a:ext>
            </a:extLst>
          </p:cNvPr>
          <p:cNvSpPr/>
          <p:nvPr/>
        </p:nvSpPr>
        <p:spPr>
          <a:xfrm>
            <a:off x="6082421" y="115239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PL</a:t>
            </a:r>
            <a:r>
              <a:rPr lang="fr-FR" sz="2000" dirty="0">
                <a:solidFill>
                  <a:schemeClr val="tx1"/>
                </a:solidFill>
              </a:rPr>
              <a:t> 49-15 </a:t>
            </a:r>
            <a:r>
              <a:rPr lang="fr-FR" sz="2000" dirty="0"/>
              <a:t>UTI</a:t>
            </a:r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DF2C2B-6D36-082F-593E-39B822F6D24C}"/>
              </a:ext>
            </a:extLst>
          </p:cNvPr>
          <p:cNvSpPr/>
          <p:nvPr/>
        </p:nvSpPr>
        <p:spPr>
          <a:xfrm>
            <a:off x="3040592" y="2298229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81-13</a:t>
            </a:r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B1D6B55-2132-AB92-2594-E51CD24A132E}"/>
              </a:ext>
            </a:extLst>
          </p:cNvPr>
          <p:cNvSpPr/>
          <p:nvPr/>
        </p:nvSpPr>
        <p:spPr>
          <a:xfrm>
            <a:off x="9130065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9x5</a:t>
            </a:r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12E7C45-8BAD-B720-A809-F57CF10069F8}"/>
              </a:ext>
            </a:extLst>
          </p:cNvPr>
          <p:cNvSpPr/>
          <p:nvPr/>
        </p:nvSpPr>
        <p:spPr>
          <a:xfrm>
            <a:off x="6079420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53+43</a:t>
            </a:r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00AC0D4-5AAB-FCB2-0B7F-8E1558C9CF26}"/>
              </a:ext>
            </a:extLst>
          </p:cNvPr>
          <p:cNvSpPr/>
          <p:nvPr/>
        </p:nvSpPr>
        <p:spPr>
          <a:xfrm>
            <a:off x="9131565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18:6</a:t>
            </a:r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F5C4AD7-385A-CE3B-388A-03B68EA37112}"/>
              </a:ext>
            </a:extLst>
          </p:cNvPr>
          <p:cNvSpPr/>
          <p:nvPr/>
        </p:nvSpPr>
        <p:spPr>
          <a:xfrm>
            <a:off x="3037588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4+31</a:t>
            </a:r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B86A041-E44F-BD2F-21B8-62291E3FB326}"/>
              </a:ext>
            </a:extLst>
          </p:cNvPr>
          <p:cNvSpPr/>
          <p:nvPr/>
        </p:nvSpPr>
        <p:spPr>
          <a:xfrm>
            <a:off x="6079418" y="345741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52-40</a:t>
            </a:r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2D2D0F3-DBD0-80A6-3476-AC5EBDE92392}"/>
              </a:ext>
            </a:extLst>
          </p:cNvPr>
          <p:cNvSpPr/>
          <p:nvPr/>
        </p:nvSpPr>
        <p:spPr>
          <a:xfrm>
            <a:off x="9131834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3x8</a:t>
            </a:r>
            <a:endParaRPr lang="fr-FR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563DCEE-DBB2-09D4-68C6-3D0898656B8E}"/>
              </a:ext>
            </a:extLst>
          </p:cNvPr>
          <p:cNvSpPr/>
          <p:nvPr/>
        </p:nvSpPr>
        <p:spPr>
          <a:xfrm>
            <a:off x="9129224" y="460980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50:2</a:t>
            </a:r>
            <a:endParaRPr lang="fr-F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953D723-F068-EC63-7841-58ACF7426BDE}"/>
              </a:ext>
            </a:extLst>
          </p:cNvPr>
          <p:cNvSpPr/>
          <p:nvPr/>
        </p:nvSpPr>
        <p:spPr>
          <a:xfrm>
            <a:off x="3037587" y="460427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21-8</a:t>
            </a:r>
            <a:endParaRPr lang="fr-F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7DAFFE3-0CB4-164D-58BA-C6BE894A0BED}"/>
              </a:ext>
            </a:extLst>
          </p:cNvPr>
          <p:cNvSpPr/>
          <p:nvPr/>
        </p:nvSpPr>
        <p:spPr>
          <a:xfrm>
            <a:off x="6078313" y="460404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73+22</a:t>
            </a:r>
            <a:endParaRPr lang="fr-F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C4E904E-AF67-9FA6-2974-A8D3D55847D5}"/>
              </a:ext>
            </a:extLst>
          </p:cNvPr>
          <p:cNvSpPr/>
          <p:nvPr/>
        </p:nvSpPr>
        <p:spPr>
          <a:xfrm>
            <a:off x="3040591" y="576196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51+12</a:t>
            </a:r>
            <a:endParaRPr lang="fr-F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E03B442-FC3A-076F-4720-13099D50A232}"/>
              </a:ext>
            </a:extLst>
          </p:cNvPr>
          <p:cNvSpPr/>
          <p:nvPr/>
        </p:nvSpPr>
        <p:spPr>
          <a:xfrm>
            <a:off x="6072578" y="576196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50-13</a:t>
            </a:r>
            <a:endParaRPr lang="fr-FR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35DE8B2-F429-85DC-8A87-57C7B9FFEE09}"/>
              </a:ext>
            </a:extLst>
          </p:cNvPr>
          <p:cNvSpPr/>
          <p:nvPr/>
        </p:nvSpPr>
        <p:spPr>
          <a:xfrm>
            <a:off x="9128831" y="576219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3x3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260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C55349-CA24-AB2C-F22C-1F20E80B0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0296E4-93D0-C1A2-5CFE-93E444072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montagne, paysage, nuage, ciel&#10;&#10;Description générée automatiquement">
            <a:extLst>
              <a:ext uri="{FF2B5EF4-FFF2-40B4-BE49-F238E27FC236}">
                <a16:creationId xmlns:a16="http://schemas.microsoft.com/office/drawing/2014/main" id="{34059B56-6013-8509-D7BD-C4D1CB4FD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342" y="15508"/>
            <a:ext cx="12210341" cy="691151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BEF0E97-B4E7-1526-6DC8-B4CCE59B9582}"/>
              </a:ext>
            </a:extLst>
          </p:cNvPr>
          <p:cNvSpPr txBox="1"/>
          <p:nvPr/>
        </p:nvSpPr>
        <p:spPr>
          <a:xfrm>
            <a:off x="2005793" y="566678"/>
            <a:ext cx="81804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JAPON</a:t>
            </a:r>
          </a:p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Tokyo</a:t>
            </a:r>
          </a:p>
        </p:txBody>
      </p:sp>
    </p:spTree>
    <p:extLst>
      <p:ext uri="{BB962C8B-B14F-4D97-AF65-F5344CB8AC3E}">
        <p14:creationId xmlns:p14="http://schemas.microsoft.com/office/powerpoint/2010/main" val="1385310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B1084-7E84-2D9F-6292-D9BD3D63D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uage, plein air, ciel, bâtiment&#10;&#10;Description générée automatiquement">
            <a:extLst>
              <a:ext uri="{FF2B5EF4-FFF2-40B4-BE49-F238E27FC236}">
                <a16:creationId xmlns:a16="http://schemas.microsoft.com/office/drawing/2014/main" id="{C8A6DA91-42EB-2FB4-F186-6DDBD02B0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2408" y="21623"/>
            <a:ext cx="13492347" cy="6858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BCF9BFE-D836-DA1E-E3D1-A65F3A1F3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6C22F2-EE18-FD0B-28A8-DEF5B07B26EA}"/>
              </a:ext>
            </a:extLst>
          </p:cNvPr>
          <p:cNvSpPr/>
          <p:nvPr/>
        </p:nvSpPr>
        <p:spPr>
          <a:xfrm>
            <a:off x="-12526" y="-1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15-8</a:t>
            </a: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3D064B-4D0D-5EE7-4BB1-2580E037E3FB}"/>
              </a:ext>
            </a:extLst>
          </p:cNvPr>
          <p:cNvSpPr/>
          <p:nvPr/>
        </p:nvSpPr>
        <p:spPr>
          <a:xfrm>
            <a:off x="3037855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31-19</a:t>
            </a:r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CDC499-89F2-3308-C97B-6F23966EB826}"/>
              </a:ext>
            </a:extLst>
          </p:cNvPr>
          <p:cNvSpPr/>
          <p:nvPr/>
        </p:nvSpPr>
        <p:spPr>
          <a:xfrm>
            <a:off x="6088236" y="-2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41-10</a:t>
            </a:r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759D7EB-29F2-E2F9-68C7-7A0B92F7664E}"/>
              </a:ext>
            </a:extLst>
          </p:cNvPr>
          <p:cNvSpPr/>
          <p:nvPr/>
        </p:nvSpPr>
        <p:spPr>
          <a:xfrm>
            <a:off x="9127328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40-39</a:t>
            </a: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41C0E9-2417-20DD-29BB-DBF0DC3D8F0F}"/>
              </a:ext>
            </a:extLst>
          </p:cNvPr>
          <p:cNvSpPr/>
          <p:nvPr/>
        </p:nvSpPr>
        <p:spPr>
          <a:xfrm>
            <a:off x="-11026" y="1152393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40-10</a:t>
            </a:r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B2DA94-A212-1B43-FA09-382BF54F7D63}"/>
              </a:ext>
            </a:extLst>
          </p:cNvPr>
          <p:cNvSpPr/>
          <p:nvPr/>
        </p:nvSpPr>
        <p:spPr>
          <a:xfrm>
            <a:off x="-12527" y="2304786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78-4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40EB65-85E7-AAE6-A2D2-13A8594F4C71}"/>
              </a:ext>
            </a:extLst>
          </p:cNvPr>
          <p:cNvSpPr/>
          <p:nvPr/>
        </p:nvSpPr>
        <p:spPr>
          <a:xfrm>
            <a:off x="-12528" y="3457179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19-17</a:t>
            </a:r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99628DE-CC92-32A2-828F-650187AA1071}"/>
              </a:ext>
            </a:extLst>
          </p:cNvPr>
          <p:cNvSpPr/>
          <p:nvPr/>
        </p:nvSpPr>
        <p:spPr>
          <a:xfrm>
            <a:off x="-12529" y="460957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74-19</a:t>
            </a:r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1CF95E-3231-3F3C-8624-2FABB4F29C36}"/>
              </a:ext>
            </a:extLst>
          </p:cNvPr>
          <p:cNvSpPr/>
          <p:nvPr/>
        </p:nvSpPr>
        <p:spPr>
          <a:xfrm>
            <a:off x="-12530" y="5761965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74-3</a:t>
            </a:r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056007B-2E76-6C27-7EAD-7D297F562E68}"/>
              </a:ext>
            </a:extLst>
          </p:cNvPr>
          <p:cNvSpPr/>
          <p:nvPr/>
        </p:nvSpPr>
        <p:spPr>
          <a:xfrm>
            <a:off x="3035890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76-3</a:t>
            </a:r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D1353E5-B7A5-8470-F435-BA8902C76EDC}"/>
              </a:ext>
            </a:extLst>
          </p:cNvPr>
          <p:cNvSpPr/>
          <p:nvPr/>
        </p:nvSpPr>
        <p:spPr>
          <a:xfrm>
            <a:off x="6082421" y="115239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PL</a:t>
            </a:r>
            <a:r>
              <a:rPr lang="fr-FR" sz="2000" dirty="0">
                <a:solidFill>
                  <a:schemeClr val="tx1"/>
                </a:solidFill>
              </a:rPr>
              <a:t> 47-19 </a:t>
            </a:r>
            <a:r>
              <a:rPr lang="fr-FR" sz="2000" dirty="0"/>
              <a:t>UTI</a:t>
            </a:r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13DA3AB-B2B5-0B83-C3A2-5B2C47201D3B}"/>
              </a:ext>
            </a:extLst>
          </p:cNvPr>
          <p:cNvSpPr/>
          <p:nvPr/>
        </p:nvSpPr>
        <p:spPr>
          <a:xfrm>
            <a:off x="3040592" y="2298229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71-24</a:t>
            </a:r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466D8D8-AE02-7A2E-9259-14B36406C34F}"/>
              </a:ext>
            </a:extLst>
          </p:cNvPr>
          <p:cNvSpPr/>
          <p:nvPr/>
        </p:nvSpPr>
        <p:spPr>
          <a:xfrm>
            <a:off x="9130065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23-9</a:t>
            </a:r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79FA1F1-8BDC-108A-7A58-6015BE62A9E4}"/>
              </a:ext>
            </a:extLst>
          </p:cNvPr>
          <p:cNvSpPr/>
          <p:nvPr/>
        </p:nvSpPr>
        <p:spPr>
          <a:xfrm>
            <a:off x="6079420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61-17</a:t>
            </a:r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EEEA8D4-9565-F030-ADAA-A46D39391FC0}"/>
              </a:ext>
            </a:extLst>
          </p:cNvPr>
          <p:cNvSpPr/>
          <p:nvPr/>
        </p:nvSpPr>
        <p:spPr>
          <a:xfrm>
            <a:off x="9131565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83-8</a:t>
            </a:r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B976FDC-7F9D-DB9D-1080-9A5E8541C641}"/>
              </a:ext>
            </a:extLst>
          </p:cNvPr>
          <p:cNvSpPr/>
          <p:nvPr/>
        </p:nvSpPr>
        <p:spPr>
          <a:xfrm>
            <a:off x="3037588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91-5</a:t>
            </a:r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EB1E1BE-C05F-33F4-1F91-8A45982E4A2B}"/>
              </a:ext>
            </a:extLst>
          </p:cNvPr>
          <p:cNvSpPr/>
          <p:nvPr/>
        </p:nvSpPr>
        <p:spPr>
          <a:xfrm>
            <a:off x="6079418" y="345741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77-11</a:t>
            </a:r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8085288-2973-65A0-7F65-517E0FE58120}"/>
              </a:ext>
            </a:extLst>
          </p:cNvPr>
          <p:cNvSpPr/>
          <p:nvPr/>
        </p:nvSpPr>
        <p:spPr>
          <a:xfrm>
            <a:off x="9131834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47-20</a:t>
            </a:r>
            <a:endParaRPr lang="fr-FR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C955562-BA96-05CF-6610-5D400D9CD112}"/>
              </a:ext>
            </a:extLst>
          </p:cNvPr>
          <p:cNvSpPr/>
          <p:nvPr/>
        </p:nvSpPr>
        <p:spPr>
          <a:xfrm>
            <a:off x="9129224" y="460980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82-13</a:t>
            </a:r>
            <a:endParaRPr lang="fr-F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279FF83-AFD8-9A7C-C204-BB8D042CE8AC}"/>
              </a:ext>
            </a:extLst>
          </p:cNvPr>
          <p:cNvSpPr/>
          <p:nvPr/>
        </p:nvSpPr>
        <p:spPr>
          <a:xfrm>
            <a:off x="3037587" y="460427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48-22</a:t>
            </a:r>
            <a:endParaRPr lang="fr-F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8B85DC3-D0F6-A677-EE55-C89F83D92240}"/>
              </a:ext>
            </a:extLst>
          </p:cNvPr>
          <p:cNvSpPr/>
          <p:nvPr/>
        </p:nvSpPr>
        <p:spPr>
          <a:xfrm>
            <a:off x="6078313" y="460404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80-17</a:t>
            </a:r>
            <a:endParaRPr lang="fr-F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F342FF5-8874-C35B-85A0-BDBD866C485B}"/>
              </a:ext>
            </a:extLst>
          </p:cNvPr>
          <p:cNvSpPr/>
          <p:nvPr/>
        </p:nvSpPr>
        <p:spPr>
          <a:xfrm>
            <a:off x="3040591" y="576196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52-17</a:t>
            </a:r>
            <a:endParaRPr lang="fr-F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701D5C5-84BC-4D04-403E-64D47AFA179D}"/>
              </a:ext>
            </a:extLst>
          </p:cNvPr>
          <p:cNvSpPr/>
          <p:nvPr/>
        </p:nvSpPr>
        <p:spPr>
          <a:xfrm>
            <a:off x="6072578" y="576196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39-29</a:t>
            </a:r>
            <a:endParaRPr lang="fr-FR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2D4B755-20E9-FCA7-FE96-17F252F1432A}"/>
              </a:ext>
            </a:extLst>
          </p:cNvPr>
          <p:cNvSpPr/>
          <p:nvPr/>
        </p:nvSpPr>
        <p:spPr>
          <a:xfrm>
            <a:off x="9128831" y="576219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60-8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344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534FDF-9943-4934-89E2-79D71C384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21C9F5-C981-78A5-7658-D300901C6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nuage, plein air, ciel, bâtiment&#10;&#10;Description générée automatiquement">
            <a:extLst>
              <a:ext uri="{FF2B5EF4-FFF2-40B4-BE49-F238E27FC236}">
                <a16:creationId xmlns:a16="http://schemas.microsoft.com/office/drawing/2014/main" id="{677E0B75-BF3C-FC61-2248-51110F385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2408" y="21623"/>
            <a:ext cx="13492347" cy="685800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99102C3-29AC-4F1F-1569-CA0F910830F9}"/>
              </a:ext>
            </a:extLst>
          </p:cNvPr>
          <p:cNvSpPr txBox="1"/>
          <p:nvPr/>
        </p:nvSpPr>
        <p:spPr>
          <a:xfrm>
            <a:off x="2005793" y="566678"/>
            <a:ext cx="81804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GRÈCE</a:t>
            </a:r>
          </a:p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Athènes  </a:t>
            </a:r>
          </a:p>
        </p:txBody>
      </p:sp>
    </p:spTree>
    <p:extLst>
      <p:ext uri="{BB962C8B-B14F-4D97-AF65-F5344CB8AC3E}">
        <p14:creationId xmlns:p14="http://schemas.microsoft.com/office/powerpoint/2010/main" val="1471247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2F95E-4F9A-2BA4-7675-3792E6F53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ein air, nuage, ciel, arbre&#10;&#10;Description générée automatiquement">
            <a:extLst>
              <a:ext uri="{FF2B5EF4-FFF2-40B4-BE49-F238E27FC236}">
                <a16:creationId xmlns:a16="http://schemas.microsoft.com/office/drawing/2014/main" id="{F3680C39-D7C1-79D3-80F6-AC41AC127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4696" y="0"/>
            <a:ext cx="13221392" cy="687289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B7E6646-7D37-B01A-19CA-D8028B48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D83489-3787-58CD-7AED-17C4AE3A4557}"/>
              </a:ext>
            </a:extLst>
          </p:cNvPr>
          <p:cNvSpPr/>
          <p:nvPr/>
        </p:nvSpPr>
        <p:spPr>
          <a:xfrm>
            <a:off x="-12526" y="-1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18-5</a:t>
            </a: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DB29A7-012F-CF4F-A627-F1A4D6DB0C8E}"/>
              </a:ext>
            </a:extLst>
          </p:cNvPr>
          <p:cNvSpPr/>
          <p:nvPr/>
        </p:nvSpPr>
        <p:spPr>
          <a:xfrm>
            <a:off x="3037855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39-11</a:t>
            </a:r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9AE93D1-120C-877C-D8D1-ECC3FB9C6531}"/>
              </a:ext>
            </a:extLst>
          </p:cNvPr>
          <p:cNvSpPr/>
          <p:nvPr/>
        </p:nvSpPr>
        <p:spPr>
          <a:xfrm>
            <a:off x="6088236" y="-2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40-22</a:t>
            </a:r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93DB3C7-2011-09ED-B82C-316EB4B7B2D9}"/>
              </a:ext>
            </a:extLst>
          </p:cNvPr>
          <p:cNvSpPr/>
          <p:nvPr/>
        </p:nvSpPr>
        <p:spPr>
          <a:xfrm>
            <a:off x="9127328" y="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49-10</a:t>
            </a: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EBE1075-DB83-4330-6CC3-D15CA38EB93B}"/>
              </a:ext>
            </a:extLst>
          </p:cNvPr>
          <p:cNvSpPr/>
          <p:nvPr/>
        </p:nvSpPr>
        <p:spPr>
          <a:xfrm>
            <a:off x="-11026" y="1152393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30-25</a:t>
            </a:r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2CBBA9D-A72E-2E75-6832-A4B9F766911B}"/>
              </a:ext>
            </a:extLst>
          </p:cNvPr>
          <p:cNvSpPr/>
          <p:nvPr/>
        </p:nvSpPr>
        <p:spPr>
          <a:xfrm>
            <a:off x="-12527" y="2304786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74-8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0E89DF-2F00-069B-91FD-ADE65C58886C}"/>
              </a:ext>
            </a:extLst>
          </p:cNvPr>
          <p:cNvSpPr/>
          <p:nvPr/>
        </p:nvSpPr>
        <p:spPr>
          <a:xfrm>
            <a:off x="-12528" y="3457179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39-16</a:t>
            </a:r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84F3E81-785F-1626-E22D-0620EA472165}"/>
              </a:ext>
            </a:extLst>
          </p:cNvPr>
          <p:cNvSpPr/>
          <p:nvPr/>
        </p:nvSpPr>
        <p:spPr>
          <a:xfrm>
            <a:off x="-12529" y="460957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79-14</a:t>
            </a:r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D8C97C1-C7E2-F321-1556-E9E87EBAF401}"/>
              </a:ext>
            </a:extLst>
          </p:cNvPr>
          <p:cNvSpPr/>
          <p:nvPr/>
        </p:nvSpPr>
        <p:spPr>
          <a:xfrm>
            <a:off x="-12530" y="5761965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73-4</a:t>
            </a:r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A27294-6ACC-8304-8065-EA6AAEFB94C8}"/>
              </a:ext>
            </a:extLst>
          </p:cNvPr>
          <p:cNvSpPr/>
          <p:nvPr/>
        </p:nvSpPr>
        <p:spPr>
          <a:xfrm>
            <a:off x="3035890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73-6</a:t>
            </a:r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DFE7F7-C6F8-E093-44F4-A8D61B2C3C74}"/>
              </a:ext>
            </a:extLst>
          </p:cNvPr>
          <p:cNvSpPr/>
          <p:nvPr/>
        </p:nvSpPr>
        <p:spPr>
          <a:xfrm>
            <a:off x="6082421" y="1152392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PL</a:t>
            </a:r>
            <a:r>
              <a:rPr lang="fr-FR" sz="2000" dirty="0">
                <a:solidFill>
                  <a:schemeClr val="tx1"/>
                </a:solidFill>
              </a:rPr>
              <a:t> 49-17 </a:t>
            </a:r>
            <a:r>
              <a:rPr lang="fr-FR" sz="2000" dirty="0"/>
              <a:t>UTI</a:t>
            </a:r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13C6F37-5BCA-20D7-AFB6-FAFF7362CAF3}"/>
              </a:ext>
            </a:extLst>
          </p:cNvPr>
          <p:cNvSpPr/>
          <p:nvPr/>
        </p:nvSpPr>
        <p:spPr>
          <a:xfrm>
            <a:off x="3040592" y="2298229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74-21</a:t>
            </a:r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D6B83FC-E886-69BE-94FE-21BE480C874F}"/>
              </a:ext>
            </a:extLst>
          </p:cNvPr>
          <p:cNvSpPr/>
          <p:nvPr/>
        </p:nvSpPr>
        <p:spPr>
          <a:xfrm>
            <a:off x="9130065" y="115239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29-3</a:t>
            </a:r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18D3598-6538-85A2-F3F1-E3ACF3DE4DEE}"/>
              </a:ext>
            </a:extLst>
          </p:cNvPr>
          <p:cNvSpPr/>
          <p:nvPr/>
        </p:nvSpPr>
        <p:spPr>
          <a:xfrm>
            <a:off x="6079420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67-21</a:t>
            </a:r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1EC6607-8632-B45A-5516-53E67E5D5155}"/>
              </a:ext>
            </a:extLst>
          </p:cNvPr>
          <p:cNvSpPr/>
          <p:nvPr/>
        </p:nvSpPr>
        <p:spPr>
          <a:xfrm>
            <a:off x="9131565" y="230478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88-3</a:t>
            </a:r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CC3650F-A434-8A61-1DD7-5771A4B4AF88}"/>
              </a:ext>
            </a:extLst>
          </p:cNvPr>
          <p:cNvSpPr/>
          <p:nvPr/>
        </p:nvSpPr>
        <p:spPr>
          <a:xfrm>
            <a:off x="3037588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95-1</a:t>
            </a:r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B744FF8-9D92-02F7-ACBD-9A0C1265AD28}"/>
              </a:ext>
            </a:extLst>
          </p:cNvPr>
          <p:cNvSpPr/>
          <p:nvPr/>
        </p:nvSpPr>
        <p:spPr>
          <a:xfrm>
            <a:off x="6079418" y="345741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76-18</a:t>
            </a:r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A3F8A50-1B34-B622-A6C4-93800E8AC48B}"/>
              </a:ext>
            </a:extLst>
          </p:cNvPr>
          <p:cNvSpPr/>
          <p:nvPr/>
        </p:nvSpPr>
        <p:spPr>
          <a:xfrm>
            <a:off x="9131834" y="3451650"/>
            <a:ext cx="3050381" cy="11523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50-37</a:t>
            </a:r>
            <a:endParaRPr lang="fr-FR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8C714B-581A-12CC-9527-D9D8808A7C0C}"/>
              </a:ext>
            </a:extLst>
          </p:cNvPr>
          <p:cNvSpPr/>
          <p:nvPr/>
        </p:nvSpPr>
        <p:spPr>
          <a:xfrm>
            <a:off x="9129224" y="460980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83-12</a:t>
            </a:r>
            <a:endParaRPr lang="fr-F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9260375-481E-1B12-B65C-0F59D8427D30}"/>
              </a:ext>
            </a:extLst>
          </p:cNvPr>
          <p:cNvSpPr/>
          <p:nvPr/>
        </p:nvSpPr>
        <p:spPr>
          <a:xfrm>
            <a:off x="3037587" y="460427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42-28</a:t>
            </a:r>
            <a:endParaRPr lang="fr-F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F41E989-BC4F-90B8-0954-9F21B985FF0B}"/>
              </a:ext>
            </a:extLst>
          </p:cNvPr>
          <p:cNvSpPr/>
          <p:nvPr/>
        </p:nvSpPr>
        <p:spPr>
          <a:xfrm>
            <a:off x="6078313" y="4604041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62-31</a:t>
            </a:r>
            <a:endParaRPr lang="fr-F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625691A-3226-BDFE-C977-75D1BAD2B1E1}"/>
              </a:ext>
            </a:extLst>
          </p:cNvPr>
          <p:cNvSpPr/>
          <p:nvPr/>
        </p:nvSpPr>
        <p:spPr>
          <a:xfrm>
            <a:off x="3040591" y="5761964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57-13</a:t>
            </a:r>
            <a:endParaRPr lang="fr-F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188538D-BC16-6092-58A6-7460900583CD}"/>
              </a:ext>
            </a:extLst>
          </p:cNvPr>
          <p:cNvSpPr/>
          <p:nvPr/>
        </p:nvSpPr>
        <p:spPr>
          <a:xfrm>
            <a:off x="6072578" y="5761963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51-49</a:t>
            </a:r>
            <a:endParaRPr lang="fr-FR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D59DBEB-3C86-BFC5-3C20-4CDE85BA0662}"/>
              </a:ext>
            </a:extLst>
          </p:cNvPr>
          <p:cNvSpPr/>
          <p:nvPr/>
        </p:nvSpPr>
        <p:spPr>
          <a:xfrm>
            <a:off x="9128831" y="5762196"/>
            <a:ext cx="3050381" cy="1152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50-3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76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ED8AF5-4920-1D76-23F7-D14A05A11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AA7810-16B7-1E6A-D4C1-387752D56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plein air, nuage, ciel, arbre&#10;&#10;Description générée automatiquement">
            <a:extLst>
              <a:ext uri="{FF2B5EF4-FFF2-40B4-BE49-F238E27FC236}">
                <a16:creationId xmlns:a16="http://schemas.microsoft.com/office/drawing/2014/main" id="{25DCC4B2-408B-F977-B2E4-D17224DDA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4696" y="0"/>
            <a:ext cx="13221392" cy="687289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42581F4-586A-1101-E68D-A294394A68F6}"/>
              </a:ext>
            </a:extLst>
          </p:cNvPr>
          <p:cNvSpPr txBox="1"/>
          <p:nvPr/>
        </p:nvSpPr>
        <p:spPr>
          <a:xfrm>
            <a:off x="2005793" y="566678"/>
            <a:ext cx="81804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BELGIQUE</a:t>
            </a:r>
          </a:p>
          <a:p>
            <a:pPr algn="ctr"/>
            <a:r>
              <a:rPr lang="fr-FR" sz="9000" dirty="0">
                <a:latin typeface="American Typewriter" panose="02090604020004020304" pitchFamily="18" charset="77"/>
              </a:rPr>
              <a:t>Bruxelles  </a:t>
            </a:r>
          </a:p>
        </p:txBody>
      </p:sp>
    </p:spTree>
    <p:extLst>
      <p:ext uri="{BB962C8B-B14F-4D97-AF65-F5344CB8AC3E}">
        <p14:creationId xmlns:p14="http://schemas.microsoft.com/office/powerpoint/2010/main" val="334467674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1047</Words>
  <Application>Microsoft Macintosh PowerPoint</Application>
  <PresentationFormat>Grand écran</PresentationFormat>
  <Paragraphs>720</Paragraphs>
  <Slides>52</Slides>
  <Notes>25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58" baseType="lpstr">
      <vt:lpstr>American Typewriter</vt:lpstr>
      <vt:lpstr>Aptos</vt:lpstr>
      <vt:lpstr>Aptos Display</vt:lpstr>
      <vt:lpstr>Arial</vt:lpstr>
      <vt:lpstr>Calibri Light</vt:lpstr>
      <vt:lpstr>Thème Office</vt:lpstr>
      <vt:lpstr>Calcule et visite – L’Europe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Calcule et visite – L’Océanie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Calcule et visite – L’Amérique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Calcule et visite – L’Asie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Chloé SAILLANT</dc:creator>
  <cp:lastModifiedBy>Chloé SAILLANT</cp:lastModifiedBy>
  <cp:revision>3</cp:revision>
  <dcterms:created xsi:type="dcterms:W3CDTF">2024-06-22T12:57:36Z</dcterms:created>
  <dcterms:modified xsi:type="dcterms:W3CDTF">2024-06-22T13:00:12Z</dcterms:modified>
</cp:coreProperties>
</file>